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DB819"/>
    <a:srgbClr val="F11C17"/>
    <a:srgbClr val="A7D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C9D3F-E093-4B41-A9B9-2E87C44DB697}" type="doc">
      <dgm:prSet loTypeId="urn:microsoft.com/office/officeart/2005/8/layout/pList2" loCatId="picture" qsTypeId="urn:microsoft.com/office/officeart/2005/8/quickstyle/simple1" qsCatId="simple" csTypeId="urn:microsoft.com/office/officeart/2005/8/colors/colorful5" csCatId="colorful" phldr="1"/>
      <dgm:spPr/>
    </dgm:pt>
    <dgm:pt modelId="{D0210FBD-888B-490D-BFE9-BFBDEC82C694}">
      <dgm:prSet phldrT="[Текст]"/>
      <dgm:spPr/>
      <dgm:t>
        <a:bodyPr/>
        <a:lstStyle/>
        <a:p>
          <a:r>
            <a:rPr lang="ru-RU" dirty="0" smtClean="0"/>
            <a:t>Создатели рекламы</a:t>
          </a:r>
          <a:endParaRPr lang="ru-RU" dirty="0"/>
        </a:p>
      </dgm:t>
    </dgm:pt>
    <dgm:pt modelId="{DE098637-FA60-4A6D-A808-52FF617E71DE}" type="parTrans" cxnId="{B2B8E03A-DE1B-4EB5-9223-1EAF3E507002}">
      <dgm:prSet/>
      <dgm:spPr/>
      <dgm:t>
        <a:bodyPr/>
        <a:lstStyle/>
        <a:p>
          <a:endParaRPr lang="ru-RU"/>
        </a:p>
      </dgm:t>
    </dgm:pt>
    <dgm:pt modelId="{9E6D8E98-A675-4242-919C-79E5ADCD5E7D}" type="sibTrans" cxnId="{B2B8E03A-DE1B-4EB5-9223-1EAF3E507002}">
      <dgm:prSet/>
      <dgm:spPr/>
      <dgm:t>
        <a:bodyPr/>
        <a:lstStyle/>
        <a:p>
          <a:endParaRPr lang="ru-RU"/>
        </a:p>
      </dgm:t>
    </dgm:pt>
    <dgm:pt modelId="{B13F7832-3EF8-41F0-A36A-24217A1AA770}">
      <dgm:prSet phldrT="[Текст]"/>
      <dgm:spPr/>
      <dgm:t>
        <a:bodyPr/>
        <a:lstStyle/>
        <a:p>
          <a:r>
            <a:rPr lang="ru-RU" dirty="0" smtClean="0"/>
            <a:t>Адресаты рекламы</a:t>
          </a:r>
          <a:endParaRPr lang="ru-RU" dirty="0"/>
        </a:p>
      </dgm:t>
    </dgm:pt>
    <dgm:pt modelId="{F491E757-42C3-41C7-9F17-738AA52272E8}" type="parTrans" cxnId="{1D68A8FD-242F-4900-BB2A-0F30DC875D61}">
      <dgm:prSet/>
      <dgm:spPr/>
      <dgm:t>
        <a:bodyPr/>
        <a:lstStyle/>
        <a:p>
          <a:endParaRPr lang="ru-RU"/>
        </a:p>
      </dgm:t>
    </dgm:pt>
    <dgm:pt modelId="{4AC75FA5-2495-4F11-8093-A7F08D4E9E73}" type="sibTrans" cxnId="{1D68A8FD-242F-4900-BB2A-0F30DC875D61}">
      <dgm:prSet/>
      <dgm:spPr/>
      <dgm:t>
        <a:bodyPr/>
        <a:lstStyle/>
        <a:p>
          <a:endParaRPr lang="ru-RU"/>
        </a:p>
      </dgm:t>
    </dgm:pt>
    <dgm:pt modelId="{0799DA8D-242A-493B-B288-C64F9F6A3B07}">
      <dgm:prSet phldrT="[Текст]"/>
      <dgm:spPr/>
      <dgm:t>
        <a:bodyPr/>
        <a:lstStyle/>
        <a:p>
          <a:r>
            <a:rPr lang="ru-RU" dirty="0" smtClean="0"/>
            <a:t>Субъекты</a:t>
          </a:r>
        </a:p>
        <a:p>
          <a:r>
            <a:rPr lang="ru-RU" dirty="0" smtClean="0"/>
            <a:t>контроля</a:t>
          </a:r>
        </a:p>
      </dgm:t>
    </dgm:pt>
    <dgm:pt modelId="{331A5C87-9B01-4EA5-92EB-EA3FE1A9569D}" type="parTrans" cxnId="{72C2575F-1E9C-4E94-BD0F-8509EB6BB177}">
      <dgm:prSet/>
      <dgm:spPr/>
      <dgm:t>
        <a:bodyPr/>
        <a:lstStyle/>
        <a:p>
          <a:endParaRPr lang="ru-RU"/>
        </a:p>
      </dgm:t>
    </dgm:pt>
    <dgm:pt modelId="{5B69B72B-7293-4A30-A046-B9CCCBD0463B}" type="sibTrans" cxnId="{72C2575F-1E9C-4E94-BD0F-8509EB6BB177}">
      <dgm:prSet/>
      <dgm:spPr/>
      <dgm:t>
        <a:bodyPr/>
        <a:lstStyle/>
        <a:p>
          <a:endParaRPr lang="ru-RU"/>
        </a:p>
      </dgm:t>
    </dgm:pt>
    <dgm:pt modelId="{65FE5A48-CFB4-4143-B301-FE7E98C2362D}" type="pres">
      <dgm:prSet presAssocID="{8D9C9D3F-E093-4B41-A9B9-2E87C44DB697}" presName="Name0" presStyleCnt="0">
        <dgm:presLayoutVars>
          <dgm:dir/>
          <dgm:resizeHandles val="exact"/>
        </dgm:presLayoutVars>
      </dgm:prSet>
      <dgm:spPr/>
    </dgm:pt>
    <dgm:pt modelId="{F2784169-0A23-49D1-9540-BEEEFD6E4AD7}" type="pres">
      <dgm:prSet presAssocID="{8D9C9D3F-E093-4B41-A9B9-2E87C44DB697}" presName="bkgdShp" presStyleLbl="alignAccFollowNode1" presStyleIdx="0" presStyleCnt="1" custScaleY="44582"/>
      <dgm:spPr/>
    </dgm:pt>
    <dgm:pt modelId="{F85A5C8D-3223-40B5-B431-30EDD6132853}" type="pres">
      <dgm:prSet presAssocID="{8D9C9D3F-E093-4B41-A9B9-2E87C44DB697}" presName="linComp" presStyleCnt="0"/>
      <dgm:spPr/>
    </dgm:pt>
    <dgm:pt modelId="{D5F1A8BE-906E-41D5-9710-2259B0F7C5B6}" type="pres">
      <dgm:prSet presAssocID="{D0210FBD-888B-490D-BFE9-BFBDEC82C694}" presName="compNode" presStyleCnt="0"/>
      <dgm:spPr/>
    </dgm:pt>
    <dgm:pt modelId="{6BABD3F5-C715-486F-ACF5-D6409E3B5B2E}" type="pres">
      <dgm:prSet presAssocID="{D0210FBD-888B-490D-BFE9-BFBDEC82C694}" presName="node" presStyleLbl="node1" presStyleIdx="0" presStyleCnt="3" custScaleY="85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8D3B5-C9BF-405A-8712-F0F35DB9CA39}" type="pres">
      <dgm:prSet presAssocID="{D0210FBD-888B-490D-BFE9-BFBDEC82C694}" presName="invisiNode" presStyleLbl="node1" presStyleIdx="0" presStyleCnt="3"/>
      <dgm:spPr/>
    </dgm:pt>
    <dgm:pt modelId="{993D2425-1FD8-4A9D-AEFE-364151B381A0}" type="pres">
      <dgm:prSet presAssocID="{D0210FBD-888B-490D-BFE9-BFBDEC82C694}" presName="imagNode" presStyleLbl="fgImgPlace1" presStyleIdx="0" presStyleCnt="3" custScaleY="1370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CD79D1-62DD-44EB-A446-B39335756DD2}" type="pres">
      <dgm:prSet presAssocID="{9E6D8E98-A675-4242-919C-79E5ADCD5E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2439EC-1C9D-432E-BF35-9179137429B8}" type="pres">
      <dgm:prSet presAssocID="{B13F7832-3EF8-41F0-A36A-24217A1AA770}" presName="compNode" presStyleCnt="0"/>
      <dgm:spPr/>
    </dgm:pt>
    <dgm:pt modelId="{16B98C74-38FA-4473-A421-FF4FC0BE6151}" type="pres">
      <dgm:prSet presAssocID="{B13F7832-3EF8-41F0-A36A-24217A1AA770}" presName="node" presStyleLbl="node1" presStyleIdx="1" presStyleCnt="3" custScaleY="84183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C3CF7-9501-44AB-B577-B16ED9BBA4F7}" type="pres">
      <dgm:prSet presAssocID="{B13F7832-3EF8-41F0-A36A-24217A1AA770}" presName="invisiNode" presStyleLbl="node1" presStyleIdx="1" presStyleCnt="3"/>
      <dgm:spPr/>
    </dgm:pt>
    <dgm:pt modelId="{C0DBF2F6-FCCA-42D6-9617-E468B0E82BC9}" type="pres">
      <dgm:prSet presAssocID="{B13F7832-3EF8-41F0-A36A-24217A1AA770}" presName="imagNode" presStyleLbl="fgImgPlace1" presStyleIdx="1" presStyleCnt="3" custScaleY="131673" custLinFactNeighborY="-32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34FDE1-5015-4D5A-AD01-2E26D484EA5F}" type="pres">
      <dgm:prSet presAssocID="{4AC75FA5-2495-4F11-8093-A7F08D4E9E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B5A00A-B75B-4633-8855-8E6589FCE9F1}" type="pres">
      <dgm:prSet presAssocID="{0799DA8D-242A-493B-B288-C64F9F6A3B07}" presName="compNode" presStyleCnt="0"/>
      <dgm:spPr/>
    </dgm:pt>
    <dgm:pt modelId="{28F832FA-B71B-4C87-A760-D3ADD05F94BA}" type="pres">
      <dgm:prSet presAssocID="{0799DA8D-242A-493B-B288-C64F9F6A3B07}" presName="node" presStyleLbl="node1" presStyleIdx="2" presStyleCnt="3" custScaleY="86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8057A-6F2B-4B35-B912-12449EA81692}" type="pres">
      <dgm:prSet presAssocID="{0799DA8D-242A-493B-B288-C64F9F6A3B07}" presName="invisiNode" presStyleLbl="node1" presStyleIdx="2" presStyleCnt="3"/>
      <dgm:spPr/>
    </dgm:pt>
    <dgm:pt modelId="{269EAA9F-5676-4270-9CB0-B96B1AA04ED4}" type="pres">
      <dgm:prSet presAssocID="{0799DA8D-242A-493B-B288-C64F9F6A3B07}" presName="imagNode" presStyleLbl="fgImgPlace1" presStyleIdx="2" presStyleCnt="3" custScaleY="1360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5119E6-0B50-4421-85E4-044A565F017B}" type="presOf" srcId="{D0210FBD-888B-490D-BFE9-BFBDEC82C694}" destId="{6BABD3F5-C715-486F-ACF5-D6409E3B5B2E}" srcOrd="0" destOrd="0" presId="urn:microsoft.com/office/officeart/2005/8/layout/pList2"/>
    <dgm:cxn modelId="{EBA63EE6-53C4-43CC-A3A2-D1492B76DA9B}" type="presOf" srcId="{8D9C9D3F-E093-4B41-A9B9-2E87C44DB697}" destId="{65FE5A48-CFB4-4143-B301-FE7E98C2362D}" srcOrd="0" destOrd="0" presId="urn:microsoft.com/office/officeart/2005/8/layout/pList2"/>
    <dgm:cxn modelId="{51C99CF7-6BDA-48B6-B957-9C578EC06F3C}" type="presOf" srcId="{0799DA8D-242A-493B-B288-C64F9F6A3B07}" destId="{28F832FA-B71B-4C87-A760-D3ADD05F94BA}" srcOrd="0" destOrd="0" presId="urn:microsoft.com/office/officeart/2005/8/layout/pList2"/>
    <dgm:cxn modelId="{1D68A8FD-242F-4900-BB2A-0F30DC875D61}" srcId="{8D9C9D3F-E093-4B41-A9B9-2E87C44DB697}" destId="{B13F7832-3EF8-41F0-A36A-24217A1AA770}" srcOrd="1" destOrd="0" parTransId="{F491E757-42C3-41C7-9F17-738AA52272E8}" sibTransId="{4AC75FA5-2495-4F11-8093-A7F08D4E9E73}"/>
    <dgm:cxn modelId="{72C2575F-1E9C-4E94-BD0F-8509EB6BB177}" srcId="{8D9C9D3F-E093-4B41-A9B9-2E87C44DB697}" destId="{0799DA8D-242A-493B-B288-C64F9F6A3B07}" srcOrd="2" destOrd="0" parTransId="{331A5C87-9B01-4EA5-92EB-EA3FE1A9569D}" sibTransId="{5B69B72B-7293-4A30-A046-B9CCCBD0463B}"/>
    <dgm:cxn modelId="{82582339-515C-4190-9C2F-22FF047CF1EC}" type="presOf" srcId="{9E6D8E98-A675-4242-919C-79E5ADCD5E7D}" destId="{EBCD79D1-62DD-44EB-A446-B39335756DD2}" srcOrd="0" destOrd="0" presId="urn:microsoft.com/office/officeart/2005/8/layout/pList2"/>
    <dgm:cxn modelId="{B2B8E03A-DE1B-4EB5-9223-1EAF3E507002}" srcId="{8D9C9D3F-E093-4B41-A9B9-2E87C44DB697}" destId="{D0210FBD-888B-490D-BFE9-BFBDEC82C694}" srcOrd="0" destOrd="0" parTransId="{DE098637-FA60-4A6D-A808-52FF617E71DE}" sibTransId="{9E6D8E98-A675-4242-919C-79E5ADCD5E7D}"/>
    <dgm:cxn modelId="{806B8945-C9E3-4547-B8B1-ECBD0DE03115}" type="presOf" srcId="{4AC75FA5-2495-4F11-8093-A7F08D4E9E73}" destId="{EB34FDE1-5015-4D5A-AD01-2E26D484EA5F}" srcOrd="0" destOrd="0" presId="urn:microsoft.com/office/officeart/2005/8/layout/pList2"/>
    <dgm:cxn modelId="{3B7A961B-234E-4265-836E-2C48C6ACD3B9}" type="presOf" srcId="{B13F7832-3EF8-41F0-A36A-24217A1AA770}" destId="{16B98C74-38FA-4473-A421-FF4FC0BE6151}" srcOrd="0" destOrd="0" presId="urn:microsoft.com/office/officeart/2005/8/layout/pList2"/>
    <dgm:cxn modelId="{8E93FEDB-22BB-49AF-B80C-3CEC414EAA55}" type="presParOf" srcId="{65FE5A48-CFB4-4143-B301-FE7E98C2362D}" destId="{F2784169-0A23-49D1-9540-BEEEFD6E4AD7}" srcOrd="0" destOrd="0" presId="urn:microsoft.com/office/officeart/2005/8/layout/pList2"/>
    <dgm:cxn modelId="{72F28871-3802-4241-9C72-844A0D0E2EEE}" type="presParOf" srcId="{65FE5A48-CFB4-4143-B301-FE7E98C2362D}" destId="{F85A5C8D-3223-40B5-B431-30EDD6132853}" srcOrd="1" destOrd="0" presId="urn:microsoft.com/office/officeart/2005/8/layout/pList2"/>
    <dgm:cxn modelId="{C658B250-0641-4FE8-B2B8-F7CFB4AA1142}" type="presParOf" srcId="{F85A5C8D-3223-40B5-B431-30EDD6132853}" destId="{D5F1A8BE-906E-41D5-9710-2259B0F7C5B6}" srcOrd="0" destOrd="0" presId="urn:microsoft.com/office/officeart/2005/8/layout/pList2"/>
    <dgm:cxn modelId="{58ACCA26-CDC7-41B3-A403-1B7C46AC3BE4}" type="presParOf" srcId="{D5F1A8BE-906E-41D5-9710-2259B0F7C5B6}" destId="{6BABD3F5-C715-486F-ACF5-D6409E3B5B2E}" srcOrd="0" destOrd="0" presId="urn:microsoft.com/office/officeart/2005/8/layout/pList2"/>
    <dgm:cxn modelId="{F803AD1D-48F7-46CF-9C5D-0C1EF9D4FCCB}" type="presParOf" srcId="{D5F1A8BE-906E-41D5-9710-2259B0F7C5B6}" destId="{B2E8D3B5-C9BF-405A-8712-F0F35DB9CA39}" srcOrd="1" destOrd="0" presId="urn:microsoft.com/office/officeart/2005/8/layout/pList2"/>
    <dgm:cxn modelId="{4F4D1695-9F6F-4B35-B1C7-ED958B27DD15}" type="presParOf" srcId="{D5F1A8BE-906E-41D5-9710-2259B0F7C5B6}" destId="{993D2425-1FD8-4A9D-AEFE-364151B381A0}" srcOrd="2" destOrd="0" presId="urn:microsoft.com/office/officeart/2005/8/layout/pList2"/>
    <dgm:cxn modelId="{4D422600-7F5A-465F-9505-6D09ECAA0A81}" type="presParOf" srcId="{F85A5C8D-3223-40B5-B431-30EDD6132853}" destId="{EBCD79D1-62DD-44EB-A446-B39335756DD2}" srcOrd="1" destOrd="0" presId="urn:microsoft.com/office/officeart/2005/8/layout/pList2"/>
    <dgm:cxn modelId="{A866B7EE-4757-466B-B6CD-3C89D76362E4}" type="presParOf" srcId="{F85A5C8D-3223-40B5-B431-30EDD6132853}" destId="{AF2439EC-1C9D-432E-BF35-9179137429B8}" srcOrd="2" destOrd="0" presId="urn:microsoft.com/office/officeart/2005/8/layout/pList2"/>
    <dgm:cxn modelId="{2FEB1392-2DD5-41A4-B166-2D2A2B1EE8C4}" type="presParOf" srcId="{AF2439EC-1C9D-432E-BF35-9179137429B8}" destId="{16B98C74-38FA-4473-A421-FF4FC0BE6151}" srcOrd="0" destOrd="0" presId="urn:microsoft.com/office/officeart/2005/8/layout/pList2"/>
    <dgm:cxn modelId="{2BEBD8EF-F4FA-4D7E-86BC-EED4BF1E2CCF}" type="presParOf" srcId="{AF2439EC-1C9D-432E-BF35-9179137429B8}" destId="{FA1C3CF7-9501-44AB-B577-B16ED9BBA4F7}" srcOrd="1" destOrd="0" presId="urn:microsoft.com/office/officeart/2005/8/layout/pList2"/>
    <dgm:cxn modelId="{ADC53816-CC9D-467E-A505-7ADA82FE291F}" type="presParOf" srcId="{AF2439EC-1C9D-432E-BF35-9179137429B8}" destId="{C0DBF2F6-FCCA-42D6-9617-E468B0E82BC9}" srcOrd="2" destOrd="0" presId="urn:microsoft.com/office/officeart/2005/8/layout/pList2"/>
    <dgm:cxn modelId="{16528A3E-93A7-4618-AD54-77FD1285C276}" type="presParOf" srcId="{F85A5C8D-3223-40B5-B431-30EDD6132853}" destId="{EB34FDE1-5015-4D5A-AD01-2E26D484EA5F}" srcOrd="3" destOrd="0" presId="urn:microsoft.com/office/officeart/2005/8/layout/pList2"/>
    <dgm:cxn modelId="{299535E8-87DA-4DD3-8EB1-5A142C304DA0}" type="presParOf" srcId="{F85A5C8D-3223-40B5-B431-30EDD6132853}" destId="{CCB5A00A-B75B-4633-8855-8E6589FCE9F1}" srcOrd="4" destOrd="0" presId="urn:microsoft.com/office/officeart/2005/8/layout/pList2"/>
    <dgm:cxn modelId="{D29586BF-1292-4252-A4EC-961244C61189}" type="presParOf" srcId="{CCB5A00A-B75B-4633-8855-8E6589FCE9F1}" destId="{28F832FA-B71B-4C87-A760-D3ADD05F94BA}" srcOrd="0" destOrd="0" presId="urn:microsoft.com/office/officeart/2005/8/layout/pList2"/>
    <dgm:cxn modelId="{EF296755-4185-4531-9911-012EBB1C7CD9}" type="presParOf" srcId="{CCB5A00A-B75B-4633-8855-8E6589FCE9F1}" destId="{3048057A-6F2B-4B35-B912-12449EA81692}" srcOrd="1" destOrd="0" presId="urn:microsoft.com/office/officeart/2005/8/layout/pList2"/>
    <dgm:cxn modelId="{50A30F87-AFBB-4588-A042-9712DEB82133}" type="presParOf" srcId="{CCB5A00A-B75B-4633-8855-8E6589FCE9F1}" destId="{269EAA9F-5676-4270-9CB0-B96B1AA04ED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5A49E-03F0-40A3-9A13-BF329551527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87B40EB8-6C3D-45B6-8F07-E56796D30CB0}">
      <dgm:prSet phldrT="[Текст]"/>
      <dgm:spPr/>
      <dgm:t>
        <a:bodyPr/>
        <a:lstStyle/>
        <a:p>
          <a:r>
            <a:rPr lang="ru-RU" dirty="0" smtClean="0"/>
            <a:t>Рекламодатель</a:t>
          </a:r>
          <a:endParaRPr lang="ru-RU" dirty="0"/>
        </a:p>
      </dgm:t>
    </dgm:pt>
    <dgm:pt modelId="{15109DB6-3EC6-49B0-878C-96206C4E8B14}" type="parTrans" cxnId="{574ACD8D-AEA4-43CE-9863-FB667C913FCD}">
      <dgm:prSet/>
      <dgm:spPr/>
      <dgm:t>
        <a:bodyPr/>
        <a:lstStyle/>
        <a:p>
          <a:endParaRPr lang="ru-RU"/>
        </a:p>
      </dgm:t>
    </dgm:pt>
    <dgm:pt modelId="{DB54E940-9680-447A-B090-F8AF43811B95}" type="sibTrans" cxnId="{574ACD8D-AEA4-43CE-9863-FB667C913FCD}">
      <dgm:prSet/>
      <dgm:spPr/>
      <dgm:t>
        <a:bodyPr/>
        <a:lstStyle/>
        <a:p>
          <a:endParaRPr lang="ru-RU"/>
        </a:p>
      </dgm:t>
    </dgm:pt>
    <dgm:pt modelId="{BAEC69BA-4E9F-4D9B-97C7-5168AA5B8933}">
      <dgm:prSet phldrT="[Текст]"/>
      <dgm:spPr/>
      <dgm:t>
        <a:bodyPr/>
        <a:lstStyle/>
        <a:p>
          <a:r>
            <a:rPr lang="ru-RU" dirty="0" smtClean="0"/>
            <a:t>Потребители рекламы</a:t>
          </a:r>
          <a:endParaRPr lang="ru-RU" dirty="0"/>
        </a:p>
      </dgm:t>
    </dgm:pt>
    <dgm:pt modelId="{C1931945-D17F-437D-B06F-5EC014B451CE}" type="parTrans" cxnId="{D4D130F3-A4FE-46BE-B2F3-FFDE24EE11E5}">
      <dgm:prSet/>
      <dgm:spPr/>
      <dgm:t>
        <a:bodyPr/>
        <a:lstStyle/>
        <a:p>
          <a:endParaRPr lang="ru-RU"/>
        </a:p>
      </dgm:t>
    </dgm:pt>
    <dgm:pt modelId="{9A723B32-584E-48E3-8377-5D54D95F95E5}" type="sibTrans" cxnId="{D4D130F3-A4FE-46BE-B2F3-FFDE24EE11E5}">
      <dgm:prSet/>
      <dgm:spPr/>
      <dgm:t>
        <a:bodyPr/>
        <a:lstStyle/>
        <a:p>
          <a:endParaRPr lang="ru-RU"/>
        </a:p>
      </dgm:t>
    </dgm:pt>
    <dgm:pt modelId="{BB1F8D3A-E82D-4105-AF77-0C896C34501D}">
      <dgm:prSet phldrT="[Текст]"/>
      <dgm:spPr/>
      <dgm:t>
        <a:bodyPr/>
        <a:lstStyle/>
        <a:p>
          <a:r>
            <a:rPr lang="ru-RU" dirty="0" smtClean="0"/>
            <a:t>Антимонопольный орган</a:t>
          </a:r>
          <a:endParaRPr lang="ru-RU" dirty="0"/>
        </a:p>
      </dgm:t>
    </dgm:pt>
    <dgm:pt modelId="{0ACAF92D-87D9-4966-B3D5-9307CE32DF98}" type="parTrans" cxnId="{D745CDBF-57EF-486B-A8E3-C5086C244E10}">
      <dgm:prSet/>
      <dgm:spPr/>
      <dgm:t>
        <a:bodyPr/>
        <a:lstStyle/>
        <a:p>
          <a:endParaRPr lang="ru-RU"/>
        </a:p>
      </dgm:t>
    </dgm:pt>
    <dgm:pt modelId="{3F0AE96E-BF60-42B2-BF15-06585E0AF911}" type="sibTrans" cxnId="{D745CDBF-57EF-486B-A8E3-C5086C244E10}">
      <dgm:prSet/>
      <dgm:spPr/>
      <dgm:t>
        <a:bodyPr/>
        <a:lstStyle/>
        <a:p>
          <a:endParaRPr lang="ru-RU"/>
        </a:p>
      </dgm:t>
    </dgm:pt>
    <dgm:pt modelId="{3ABEE9C4-0DD0-4EBF-B0BF-D0B6A83099CE}">
      <dgm:prSet/>
      <dgm:spPr/>
      <dgm:t>
        <a:bodyPr/>
        <a:lstStyle/>
        <a:p>
          <a:r>
            <a:rPr lang="ru-RU" dirty="0" err="1" smtClean="0"/>
            <a:t>Рекламопроизводитель</a:t>
          </a:r>
          <a:endParaRPr lang="ru-RU" dirty="0"/>
        </a:p>
      </dgm:t>
    </dgm:pt>
    <dgm:pt modelId="{B67C2C1E-70B2-49CF-9814-846D14E40CA8}" type="parTrans" cxnId="{F5DCB6B1-BC92-4D81-80F7-5D49CB368ABC}">
      <dgm:prSet/>
      <dgm:spPr/>
      <dgm:t>
        <a:bodyPr/>
        <a:lstStyle/>
        <a:p>
          <a:endParaRPr lang="ru-RU"/>
        </a:p>
      </dgm:t>
    </dgm:pt>
    <dgm:pt modelId="{48C107A2-5968-491F-830B-4A4A64F4C24F}" type="sibTrans" cxnId="{F5DCB6B1-BC92-4D81-80F7-5D49CB368ABC}">
      <dgm:prSet/>
      <dgm:spPr/>
      <dgm:t>
        <a:bodyPr/>
        <a:lstStyle/>
        <a:p>
          <a:endParaRPr lang="ru-RU"/>
        </a:p>
      </dgm:t>
    </dgm:pt>
    <dgm:pt modelId="{8DF02633-85D3-49DB-8665-BBC78B0FD22F}">
      <dgm:prSet/>
      <dgm:spPr/>
      <dgm:t>
        <a:bodyPr/>
        <a:lstStyle/>
        <a:p>
          <a:r>
            <a:rPr lang="ru-RU" dirty="0" err="1" smtClean="0"/>
            <a:t>Рекламораспространитель</a:t>
          </a:r>
          <a:endParaRPr lang="ru-RU" dirty="0"/>
        </a:p>
      </dgm:t>
    </dgm:pt>
    <dgm:pt modelId="{ABBE4E4B-68B4-47D0-A2FF-EA763DA3588B}" type="parTrans" cxnId="{AAED4F60-B873-478B-A63F-94D899D7FCDB}">
      <dgm:prSet/>
      <dgm:spPr/>
      <dgm:t>
        <a:bodyPr/>
        <a:lstStyle/>
        <a:p>
          <a:endParaRPr lang="ru-RU"/>
        </a:p>
      </dgm:t>
    </dgm:pt>
    <dgm:pt modelId="{B3A3F67C-953D-47D2-A2BB-9F578F6878D3}" type="sibTrans" cxnId="{AAED4F60-B873-478B-A63F-94D899D7FCDB}">
      <dgm:prSet/>
      <dgm:spPr/>
      <dgm:t>
        <a:bodyPr/>
        <a:lstStyle/>
        <a:p>
          <a:endParaRPr lang="ru-RU"/>
        </a:p>
      </dgm:t>
    </dgm:pt>
    <dgm:pt modelId="{D5E88348-88D2-47D9-A40F-7929928AFB99}">
      <dgm:prSet/>
      <dgm:spPr/>
      <dgm:t>
        <a:bodyPr/>
        <a:lstStyle/>
        <a:p>
          <a:r>
            <a:rPr lang="ru-RU" dirty="0" smtClean="0"/>
            <a:t>Спонсор</a:t>
          </a:r>
          <a:endParaRPr lang="ru-RU" dirty="0"/>
        </a:p>
      </dgm:t>
    </dgm:pt>
    <dgm:pt modelId="{2A0CD043-C40A-4BDA-8A69-505512487C16}" type="parTrans" cxnId="{D1EC150F-16FF-40EE-8845-70881209A50B}">
      <dgm:prSet/>
      <dgm:spPr/>
      <dgm:t>
        <a:bodyPr/>
        <a:lstStyle/>
        <a:p>
          <a:endParaRPr lang="ru-RU"/>
        </a:p>
      </dgm:t>
    </dgm:pt>
    <dgm:pt modelId="{65A4C1E8-3231-4517-88CE-5DCD83645375}" type="sibTrans" cxnId="{D1EC150F-16FF-40EE-8845-70881209A50B}">
      <dgm:prSet/>
      <dgm:spPr/>
      <dgm:t>
        <a:bodyPr/>
        <a:lstStyle/>
        <a:p>
          <a:endParaRPr lang="ru-RU"/>
        </a:p>
      </dgm:t>
    </dgm:pt>
    <dgm:pt modelId="{DC127E2F-4C67-4842-A8DB-A97F6F2B6561}" type="pres">
      <dgm:prSet presAssocID="{8605A49E-03F0-40A3-9A13-BF3295515275}" presName="linearFlow" presStyleCnt="0">
        <dgm:presLayoutVars>
          <dgm:dir/>
          <dgm:resizeHandles val="exact"/>
        </dgm:presLayoutVars>
      </dgm:prSet>
      <dgm:spPr/>
    </dgm:pt>
    <dgm:pt modelId="{E36F8DE3-EB3D-4F40-836E-CDD5F952D4F4}" type="pres">
      <dgm:prSet presAssocID="{87B40EB8-6C3D-45B6-8F07-E56796D30CB0}" presName="composite" presStyleCnt="0"/>
      <dgm:spPr/>
    </dgm:pt>
    <dgm:pt modelId="{CFE842E4-DA40-479B-AB1A-1EDFC62FDDA5}" type="pres">
      <dgm:prSet presAssocID="{87B40EB8-6C3D-45B6-8F07-E56796D30CB0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289F99-CAD6-4346-B932-34B562091230}" type="pres">
      <dgm:prSet presAssocID="{87B40EB8-6C3D-45B6-8F07-E56796D30CB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D927F-BC0A-4FBB-A0AB-C61767B48FEA}" type="pres">
      <dgm:prSet presAssocID="{DB54E940-9680-447A-B090-F8AF43811B95}" presName="spacing" presStyleCnt="0"/>
      <dgm:spPr/>
    </dgm:pt>
    <dgm:pt modelId="{C7E17DC5-A40F-4596-8A6E-80504E715265}" type="pres">
      <dgm:prSet presAssocID="{3ABEE9C4-0DD0-4EBF-B0BF-D0B6A83099CE}" presName="composite" presStyleCnt="0"/>
      <dgm:spPr/>
    </dgm:pt>
    <dgm:pt modelId="{8DA3333E-0276-472D-96EF-0C87CCB23991}" type="pres">
      <dgm:prSet presAssocID="{3ABEE9C4-0DD0-4EBF-B0BF-D0B6A83099C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61A154-5632-4C39-90DD-E7C19C929863}" type="pres">
      <dgm:prSet presAssocID="{3ABEE9C4-0DD0-4EBF-B0BF-D0B6A83099C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5371-28CD-4A73-90C7-4332812C89CE}" type="pres">
      <dgm:prSet presAssocID="{48C107A2-5968-491F-830B-4A4A64F4C24F}" presName="spacing" presStyleCnt="0"/>
      <dgm:spPr/>
    </dgm:pt>
    <dgm:pt modelId="{D64108E3-22DF-49CF-B6CC-3718F6C7F4F5}" type="pres">
      <dgm:prSet presAssocID="{8DF02633-85D3-49DB-8665-BBC78B0FD22F}" presName="composite" presStyleCnt="0"/>
      <dgm:spPr/>
    </dgm:pt>
    <dgm:pt modelId="{358C2D24-7713-4EF0-AF40-D11F07150D52}" type="pres">
      <dgm:prSet presAssocID="{8DF02633-85D3-49DB-8665-BBC78B0FD22F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665DC1E-4D57-4784-842F-0FB6622885AE}" type="pres">
      <dgm:prSet presAssocID="{8DF02633-85D3-49DB-8665-BBC78B0FD22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EC21A-10DA-4A6B-96EE-0EF45FB9058F}" type="pres">
      <dgm:prSet presAssocID="{B3A3F67C-953D-47D2-A2BB-9F578F6878D3}" presName="spacing" presStyleCnt="0"/>
      <dgm:spPr/>
    </dgm:pt>
    <dgm:pt modelId="{32242920-440D-4AE8-A611-0730A2331F55}" type="pres">
      <dgm:prSet presAssocID="{D5E88348-88D2-47D9-A40F-7929928AFB99}" presName="composite" presStyleCnt="0"/>
      <dgm:spPr/>
    </dgm:pt>
    <dgm:pt modelId="{D66F9BBD-9B48-4500-B2FD-4435B4E4682B}" type="pres">
      <dgm:prSet presAssocID="{D5E88348-88D2-47D9-A40F-7929928AFB99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29F242C-1329-41B9-89A2-CA34119ABE6D}" type="pres">
      <dgm:prSet presAssocID="{D5E88348-88D2-47D9-A40F-7929928AFB9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D7D73-C3D2-4D22-86C2-91099F246451}" type="pres">
      <dgm:prSet presAssocID="{65A4C1E8-3231-4517-88CE-5DCD83645375}" presName="spacing" presStyleCnt="0"/>
      <dgm:spPr/>
    </dgm:pt>
    <dgm:pt modelId="{2A8F710A-0249-472F-A1E7-F065B30C9F78}" type="pres">
      <dgm:prSet presAssocID="{BAEC69BA-4E9F-4D9B-97C7-5168AA5B8933}" presName="composite" presStyleCnt="0"/>
      <dgm:spPr/>
    </dgm:pt>
    <dgm:pt modelId="{8668B0D7-A334-4008-AE3D-AF537FEA88B3}" type="pres">
      <dgm:prSet presAssocID="{BAEC69BA-4E9F-4D9B-97C7-5168AA5B893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AE817A-7899-432E-B352-D55B87D19304}" type="pres">
      <dgm:prSet presAssocID="{BAEC69BA-4E9F-4D9B-97C7-5168AA5B893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D7592-F53B-4029-8224-FAEA4B5E0645}" type="pres">
      <dgm:prSet presAssocID="{9A723B32-584E-48E3-8377-5D54D95F95E5}" presName="spacing" presStyleCnt="0"/>
      <dgm:spPr/>
    </dgm:pt>
    <dgm:pt modelId="{2C9A4231-6C0E-46D2-AF00-0B058F83B50F}" type="pres">
      <dgm:prSet presAssocID="{BB1F8D3A-E82D-4105-AF77-0C896C34501D}" presName="composite" presStyleCnt="0"/>
      <dgm:spPr/>
    </dgm:pt>
    <dgm:pt modelId="{3B99A9BE-F2F0-4F81-9DC0-D25043B4F0A7}" type="pres">
      <dgm:prSet presAssocID="{BB1F8D3A-E82D-4105-AF77-0C896C34501D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428D33B-7D3F-4874-B8DE-1371FC979EBD}" type="pres">
      <dgm:prSet presAssocID="{BB1F8D3A-E82D-4105-AF77-0C896C34501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7278C-8813-4158-BF48-CB855E336CC3}" type="presOf" srcId="{BAEC69BA-4E9F-4D9B-97C7-5168AA5B8933}" destId="{36AE817A-7899-432E-B352-D55B87D19304}" srcOrd="0" destOrd="0" presId="urn:microsoft.com/office/officeart/2005/8/layout/vList3"/>
    <dgm:cxn modelId="{B31B6618-D377-4019-BBED-9752E66558F3}" type="presOf" srcId="{BB1F8D3A-E82D-4105-AF77-0C896C34501D}" destId="{F428D33B-7D3F-4874-B8DE-1371FC979EBD}" srcOrd="0" destOrd="0" presId="urn:microsoft.com/office/officeart/2005/8/layout/vList3"/>
    <dgm:cxn modelId="{5DDDA515-7BF6-45A3-805C-C5DEBDCFF71C}" type="presOf" srcId="{8605A49E-03F0-40A3-9A13-BF3295515275}" destId="{DC127E2F-4C67-4842-A8DB-A97F6F2B6561}" srcOrd="0" destOrd="0" presId="urn:microsoft.com/office/officeart/2005/8/layout/vList3"/>
    <dgm:cxn modelId="{D745CDBF-57EF-486B-A8E3-C5086C244E10}" srcId="{8605A49E-03F0-40A3-9A13-BF3295515275}" destId="{BB1F8D3A-E82D-4105-AF77-0C896C34501D}" srcOrd="5" destOrd="0" parTransId="{0ACAF92D-87D9-4966-B3D5-9307CE32DF98}" sibTransId="{3F0AE96E-BF60-42B2-BF15-06585E0AF911}"/>
    <dgm:cxn modelId="{F92179E0-2250-4B35-846F-AABA4FFA5BEF}" type="presOf" srcId="{87B40EB8-6C3D-45B6-8F07-E56796D30CB0}" destId="{F9289F99-CAD6-4346-B932-34B562091230}" srcOrd="0" destOrd="0" presId="urn:microsoft.com/office/officeart/2005/8/layout/vList3"/>
    <dgm:cxn modelId="{69F896D0-5C81-4FDE-BEEB-BAABD17879FF}" type="presOf" srcId="{3ABEE9C4-0DD0-4EBF-B0BF-D0B6A83099CE}" destId="{C861A154-5632-4C39-90DD-E7C19C929863}" srcOrd="0" destOrd="0" presId="urn:microsoft.com/office/officeart/2005/8/layout/vList3"/>
    <dgm:cxn modelId="{D4D130F3-A4FE-46BE-B2F3-FFDE24EE11E5}" srcId="{8605A49E-03F0-40A3-9A13-BF3295515275}" destId="{BAEC69BA-4E9F-4D9B-97C7-5168AA5B8933}" srcOrd="4" destOrd="0" parTransId="{C1931945-D17F-437D-B06F-5EC014B451CE}" sibTransId="{9A723B32-584E-48E3-8377-5D54D95F95E5}"/>
    <dgm:cxn modelId="{574ACD8D-AEA4-43CE-9863-FB667C913FCD}" srcId="{8605A49E-03F0-40A3-9A13-BF3295515275}" destId="{87B40EB8-6C3D-45B6-8F07-E56796D30CB0}" srcOrd="0" destOrd="0" parTransId="{15109DB6-3EC6-49B0-878C-96206C4E8B14}" sibTransId="{DB54E940-9680-447A-B090-F8AF43811B95}"/>
    <dgm:cxn modelId="{D1EC150F-16FF-40EE-8845-70881209A50B}" srcId="{8605A49E-03F0-40A3-9A13-BF3295515275}" destId="{D5E88348-88D2-47D9-A40F-7929928AFB99}" srcOrd="3" destOrd="0" parTransId="{2A0CD043-C40A-4BDA-8A69-505512487C16}" sibTransId="{65A4C1E8-3231-4517-88CE-5DCD83645375}"/>
    <dgm:cxn modelId="{F5DCB6B1-BC92-4D81-80F7-5D49CB368ABC}" srcId="{8605A49E-03F0-40A3-9A13-BF3295515275}" destId="{3ABEE9C4-0DD0-4EBF-B0BF-D0B6A83099CE}" srcOrd="1" destOrd="0" parTransId="{B67C2C1E-70B2-49CF-9814-846D14E40CA8}" sibTransId="{48C107A2-5968-491F-830B-4A4A64F4C24F}"/>
    <dgm:cxn modelId="{7A68A26C-3D44-471E-AD09-2BEF51532A12}" type="presOf" srcId="{8DF02633-85D3-49DB-8665-BBC78B0FD22F}" destId="{3665DC1E-4D57-4784-842F-0FB6622885AE}" srcOrd="0" destOrd="0" presId="urn:microsoft.com/office/officeart/2005/8/layout/vList3"/>
    <dgm:cxn modelId="{AAED4F60-B873-478B-A63F-94D899D7FCDB}" srcId="{8605A49E-03F0-40A3-9A13-BF3295515275}" destId="{8DF02633-85D3-49DB-8665-BBC78B0FD22F}" srcOrd="2" destOrd="0" parTransId="{ABBE4E4B-68B4-47D0-A2FF-EA763DA3588B}" sibTransId="{B3A3F67C-953D-47D2-A2BB-9F578F6878D3}"/>
    <dgm:cxn modelId="{8E75C49C-D7BC-48B0-9A85-16F03A2B60A7}" type="presOf" srcId="{D5E88348-88D2-47D9-A40F-7929928AFB99}" destId="{429F242C-1329-41B9-89A2-CA34119ABE6D}" srcOrd="0" destOrd="0" presId="urn:microsoft.com/office/officeart/2005/8/layout/vList3"/>
    <dgm:cxn modelId="{FA5786F6-456C-4EA6-ABB1-43F9602FD586}" type="presParOf" srcId="{DC127E2F-4C67-4842-A8DB-A97F6F2B6561}" destId="{E36F8DE3-EB3D-4F40-836E-CDD5F952D4F4}" srcOrd="0" destOrd="0" presId="urn:microsoft.com/office/officeart/2005/8/layout/vList3"/>
    <dgm:cxn modelId="{49AF7F71-429B-4246-A4EC-3F472260815E}" type="presParOf" srcId="{E36F8DE3-EB3D-4F40-836E-CDD5F952D4F4}" destId="{CFE842E4-DA40-479B-AB1A-1EDFC62FDDA5}" srcOrd="0" destOrd="0" presId="urn:microsoft.com/office/officeart/2005/8/layout/vList3"/>
    <dgm:cxn modelId="{59E673C8-EA12-4F73-8586-73AB1F1BF763}" type="presParOf" srcId="{E36F8DE3-EB3D-4F40-836E-CDD5F952D4F4}" destId="{F9289F99-CAD6-4346-B932-34B562091230}" srcOrd="1" destOrd="0" presId="urn:microsoft.com/office/officeart/2005/8/layout/vList3"/>
    <dgm:cxn modelId="{A4177041-3760-48FE-A2FC-592D79E68266}" type="presParOf" srcId="{DC127E2F-4C67-4842-A8DB-A97F6F2B6561}" destId="{C4AD927F-BC0A-4FBB-A0AB-C61767B48FEA}" srcOrd="1" destOrd="0" presId="urn:microsoft.com/office/officeart/2005/8/layout/vList3"/>
    <dgm:cxn modelId="{5C79D923-3E08-40BF-A1E4-64FE295D2388}" type="presParOf" srcId="{DC127E2F-4C67-4842-A8DB-A97F6F2B6561}" destId="{C7E17DC5-A40F-4596-8A6E-80504E715265}" srcOrd="2" destOrd="0" presId="urn:microsoft.com/office/officeart/2005/8/layout/vList3"/>
    <dgm:cxn modelId="{5A16A344-DB26-4AD2-83D7-198ECC8AA38A}" type="presParOf" srcId="{C7E17DC5-A40F-4596-8A6E-80504E715265}" destId="{8DA3333E-0276-472D-96EF-0C87CCB23991}" srcOrd="0" destOrd="0" presId="urn:microsoft.com/office/officeart/2005/8/layout/vList3"/>
    <dgm:cxn modelId="{8DA1CDC8-C2D8-47F7-B54C-BAF58F3D6265}" type="presParOf" srcId="{C7E17DC5-A40F-4596-8A6E-80504E715265}" destId="{C861A154-5632-4C39-90DD-E7C19C929863}" srcOrd="1" destOrd="0" presId="urn:microsoft.com/office/officeart/2005/8/layout/vList3"/>
    <dgm:cxn modelId="{EA7541CE-FCA3-4775-A37C-41A3CE888DFE}" type="presParOf" srcId="{DC127E2F-4C67-4842-A8DB-A97F6F2B6561}" destId="{13525371-28CD-4A73-90C7-4332812C89CE}" srcOrd="3" destOrd="0" presId="urn:microsoft.com/office/officeart/2005/8/layout/vList3"/>
    <dgm:cxn modelId="{839DA3FB-E8C0-4F6D-B4D6-EFC8389CF581}" type="presParOf" srcId="{DC127E2F-4C67-4842-A8DB-A97F6F2B6561}" destId="{D64108E3-22DF-49CF-B6CC-3718F6C7F4F5}" srcOrd="4" destOrd="0" presId="urn:microsoft.com/office/officeart/2005/8/layout/vList3"/>
    <dgm:cxn modelId="{13EC96E9-C8FC-4055-83FA-A1BF0E8969CF}" type="presParOf" srcId="{D64108E3-22DF-49CF-B6CC-3718F6C7F4F5}" destId="{358C2D24-7713-4EF0-AF40-D11F07150D52}" srcOrd="0" destOrd="0" presId="urn:microsoft.com/office/officeart/2005/8/layout/vList3"/>
    <dgm:cxn modelId="{4294084D-7098-4439-8F88-0DD4CAF6BC61}" type="presParOf" srcId="{D64108E3-22DF-49CF-B6CC-3718F6C7F4F5}" destId="{3665DC1E-4D57-4784-842F-0FB6622885AE}" srcOrd="1" destOrd="0" presId="urn:microsoft.com/office/officeart/2005/8/layout/vList3"/>
    <dgm:cxn modelId="{AAAC4E36-329D-4FE3-B3CA-D3015D184F98}" type="presParOf" srcId="{DC127E2F-4C67-4842-A8DB-A97F6F2B6561}" destId="{0C5EC21A-10DA-4A6B-96EE-0EF45FB9058F}" srcOrd="5" destOrd="0" presId="urn:microsoft.com/office/officeart/2005/8/layout/vList3"/>
    <dgm:cxn modelId="{73D585A8-2A22-4B52-AF52-8E9A02D09E06}" type="presParOf" srcId="{DC127E2F-4C67-4842-A8DB-A97F6F2B6561}" destId="{32242920-440D-4AE8-A611-0730A2331F55}" srcOrd="6" destOrd="0" presId="urn:microsoft.com/office/officeart/2005/8/layout/vList3"/>
    <dgm:cxn modelId="{5C3D4F0B-F8B4-4DCA-961D-B228305710D9}" type="presParOf" srcId="{32242920-440D-4AE8-A611-0730A2331F55}" destId="{D66F9BBD-9B48-4500-B2FD-4435B4E4682B}" srcOrd="0" destOrd="0" presId="urn:microsoft.com/office/officeart/2005/8/layout/vList3"/>
    <dgm:cxn modelId="{CBD69A9F-B21C-49AB-81F4-EC550BEE628D}" type="presParOf" srcId="{32242920-440D-4AE8-A611-0730A2331F55}" destId="{429F242C-1329-41B9-89A2-CA34119ABE6D}" srcOrd="1" destOrd="0" presId="urn:microsoft.com/office/officeart/2005/8/layout/vList3"/>
    <dgm:cxn modelId="{3A87A1A9-CC98-4D84-B8B1-EDDF6BA1193E}" type="presParOf" srcId="{DC127E2F-4C67-4842-A8DB-A97F6F2B6561}" destId="{010D7D73-C3D2-4D22-86C2-91099F246451}" srcOrd="7" destOrd="0" presId="urn:microsoft.com/office/officeart/2005/8/layout/vList3"/>
    <dgm:cxn modelId="{866E410F-7C1F-4D1F-AF43-26A0DE1D792C}" type="presParOf" srcId="{DC127E2F-4C67-4842-A8DB-A97F6F2B6561}" destId="{2A8F710A-0249-472F-A1E7-F065B30C9F78}" srcOrd="8" destOrd="0" presId="urn:microsoft.com/office/officeart/2005/8/layout/vList3"/>
    <dgm:cxn modelId="{6D03373A-AFC6-4207-99F8-711D1A7D0B12}" type="presParOf" srcId="{2A8F710A-0249-472F-A1E7-F065B30C9F78}" destId="{8668B0D7-A334-4008-AE3D-AF537FEA88B3}" srcOrd="0" destOrd="0" presId="urn:microsoft.com/office/officeart/2005/8/layout/vList3"/>
    <dgm:cxn modelId="{ADFE0215-3350-4F23-B3BF-6A6F34DDAB4E}" type="presParOf" srcId="{2A8F710A-0249-472F-A1E7-F065B30C9F78}" destId="{36AE817A-7899-432E-B352-D55B87D19304}" srcOrd="1" destOrd="0" presId="urn:microsoft.com/office/officeart/2005/8/layout/vList3"/>
    <dgm:cxn modelId="{5AA79FA4-8190-4EC9-B253-8C035E67C522}" type="presParOf" srcId="{DC127E2F-4C67-4842-A8DB-A97F6F2B6561}" destId="{624D7592-F53B-4029-8224-FAEA4B5E0645}" srcOrd="9" destOrd="0" presId="urn:microsoft.com/office/officeart/2005/8/layout/vList3"/>
    <dgm:cxn modelId="{D225DCF0-202A-4938-976B-80D4F8E5A5FC}" type="presParOf" srcId="{DC127E2F-4C67-4842-A8DB-A97F6F2B6561}" destId="{2C9A4231-6C0E-46D2-AF00-0B058F83B50F}" srcOrd="10" destOrd="0" presId="urn:microsoft.com/office/officeart/2005/8/layout/vList3"/>
    <dgm:cxn modelId="{F885DE39-7CD5-4898-BCB2-45ADA389ACAC}" type="presParOf" srcId="{2C9A4231-6C0E-46D2-AF00-0B058F83B50F}" destId="{3B99A9BE-F2F0-4F81-9DC0-D25043B4F0A7}" srcOrd="0" destOrd="0" presId="urn:microsoft.com/office/officeart/2005/8/layout/vList3"/>
    <dgm:cxn modelId="{3C7B2099-EA61-403D-8A8F-6A4E181F7BF8}" type="presParOf" srcId="{2C9A4231-6C0E-46D2-AF00-0B058F83B50F}" destId="{F428D33B-7D3F-4874-B8DE-1371FC979E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43DF2-0424-4E0C-B820-864F6EC11233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89B3B74-96DE-4DEC-8120-9A09FCC97D3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Рекламодатель</a:t>
          </a:r>
          <a:endParaRPr lang="ru-RU" dirty="0">
            <a:solidFill>
              <a:srgbClr val="C00000"/>
            </a:solidFill>
          </a:endParaRPr>
        </a:p>
      </dgm:t>
    </dgm:pt>
    <dgm:pt modelId="{607C82EC-4DCB-4BAF-8EBD-63EF6F211FB0}" type="parTrans" cxnId="{DE7147C5-CF50-400F-9AFD-5387C947C660}">
      <dgm:prSet/>
      <dgm:spPr/>
      <dgm:t>
        <a:bodyPr/>
        <a:lstStyle/>
        <a:p>
          <a:endParaRPr lang="ru-RU"/>
        </a:p>
      </dgm:t>
    </dgm:pt>
    <dgm:pt modelId="{5153DEA5-80B3-40A3-A16B-977D23C45DE4}" type="sibTrans" cxnId="{DE7147C5-CF50-400F-9AFD-5387C947C660}">
      <dgm:prSet/>
      <dgm:spPr/>
      <dgm:t>
        <a:bodyPr/>
        <a:lstStyle/>
        <a:p>
          <a:endParaRPr lang="ru-RU"/>
        </a:p>
      </dgm:t>
    </dgm:pt>
    <dgm:pt modelId="{FA82B6C4-E8B5-4DBD-9B1D-1883AF4C4F39}">
      <dgm:prSet phldrT="[Текст]" custT="1"/>
      <dgm:spPr/>
      <dgm:t>
        <a:bodyPr/>
        <a:lstStyle/>
        <a:p>
          <a:pPr algn="ctr"/>
          <a:r>
            <a:rPr lang="ru-RU" sz="2000" dirty="0" smtClean="0"/>
            <a:t> - Заказывает материал рекламного характера</a:t>
          </a:r>
        </a:p>
        <a:p>
          <a:pPr algn="ctr"/>
          <a:r>
            <a:rPr lang="ru-RU" sz="2000" dirty="0" smtClean="0"/>
            <a:t>- Отвечает за содержание информации</a:t>
          </a:r>
        </a:p>
        <a:p>
          <a:pPr algn="ctr"/>
          <a:r>
            <a:rPr lang="en-US" sz="2000" i="1" dirty="0" smtClean="0"/>
            <a:t> </a:t>
          </a:r>
        </a:p>
        <a:p>
          <a:pPr algn="ctr"/>
          <a:r>
            <a:rPr lang="ru-RU" sz="2000" i="1" dirty="0" smtClean="0">
              <a:solidFill>
                <a:srgbClr val="FFFF00"/>
              </a:solidFill>
            </a:rPr>
            <a:t>Предприниматель</a:t>
          </a:r>
        </a:p>
        <a:p>
          <a:pPr algn="l"/>
          <a:r>
            <a:rPr lang="ru-RU" sz="2000" dirty="0" smtClean="0"/>
            <a:t> </a:t>
          </a:r>
          <a:endParaRPr lang="ru-RU" sz="2000" dirty="0"/>
        </a:p>
      </dgm:t>
    </dgm:pt>
    <dgm:pt modelId="{0150B5D2-5D8F-4384-88F9-D5ADB346FA3F}" type="parTrans" cxnId="{DF13E01F-F245-490D-869C-D0B283ECA2F5}">
      <dgm:prSet/>
      <dgm:spPr/>
      <dgm:t>
        <a:bodyPr/>
        <a:lstStyle/>
        <a:p>
          <a:endParaRPr lang="ru-RU"/>
        </a:p>
      </dgm:t>
    </dgm:pt>
    <dgm:pt modelId="{4839B820-E0A0-437C-9EBF-846B64D59683}" type="sibTrans" cxnId="{DF13E01F-F245-490D-869C-D0B283ECA2F5}">
      <dgm:prSet/>
      <dgm:spPr/>
      <dgm:t>
        <a:bodyPr/>
        <a:lstStyle/>
        <a:p>
          <a:endParaRPr lang="ru-RU"/>
        </a:p>
      </dgm:t>
    </dgm:pt>
    <dgm:pt modelId="{CAA00A66-EA15-46E5-95B2-A2F61FC75BC1}">
      <dgm:prSet phldrT="[Текст]"/>
      <dgm:spPr/>
      <dgm:t>
        <a:bodyPr/>
        <a:lstStyle/>
        <a:p>
          <a:r>
            <a:rPr lang="ru-RU" dirty="0" err="1" smtClean="0">
              <a:solidFill>
                <a:srgbClr val="C00000"/>
              </a:solidFill>
            </a:rPr>
            <a:t>Рекламопроизводитель</a:t>
          </a:r>
          <a:endParaRPr lang="ru-RU" dirty="0">
            <a:solidFill>
              <a:srgbClr val="C00000"/>
            </a:solidFill>
          </a:endParaRPr>
        </a:p>
      </dgm:t>
    </dgm:pt>
    <dgm:pt modelId="{143A0E60-310F-46AF-A709-2C560AB6EB37}" type="parTrans" cxnId="{4B870EE0-364A-4125-B9A5-6C1EAB132F34}">
      <dgm:prSet/>
      <dgm:spPr/>
      <dgm:t>
        <a:bodyPr/>
        <a:lstStyle/>
        <a:p>
          <a:endParaRPr lang="ru-RU"/>
        </a:p>
      </dgm:t>
    </dgm:pt>
    <dgm:pt modelId="{CABDEB8E-B466-4E6A-86A5-96A96620F6A8}" type="sibTrans" cxnId="{4B870EE0-364A-4125-B9A5-6C1EAB132F34}">
      <dgm:prSet/>
      <dgm:spPr/>
      <dgm:t>
        <a:bodyPr/>
        <a:lstStyle/>
        <a:p>
          <a:endParaRPr lang="ru-RU"/>
        </a:p>
      </dgm:t>
    </dgm:pt>
    <dgm:pt modelId="{0981A0F4-C61D-4158-9E51-43F999A07127}">
      <dgm:prSet phldrT="[Текст]" custT="1"/>
      <dgm:spPr/>
      <dgm:t>
        <a:bodyPr/>
        <a:lstStyle/>
        <a:p>
          <a:pPr algn="ctr"/>
          <a:r>
            <a:rPr lang="ru-RU" sz="2000" dirty="0" smtClean="0"/>
            <a:t>- Готовит текст</a:t>
          </a:r>
        </a:p>
        <a:p>
          <a:pPr algn="ctr"/>
          <a:r>
            <a:rPr lang="ru-RU" sz="2000" dirty="0" smtClean="0"/>
            <a:t>- Отвечает за оформление и производство рекламы</a:t>
          </a:r>
        </a:p>
        <a:p>
          <a:pPr algn="ctr"/>
          <a:endParaRPr lang="ru-RU" sz="2000" dirty="0" smtClean="0"/>
        </a:p>
        <a:p>
          <a:pPr algn="ctr"/>
          <a:endParaRPr lang="ru-RU" sz="2000" dirty="0" smtClean="0"/>
        </a:p>
        <a:p>
          <a:pPr algn="ctr"/>
          <a:endParaRPr lang="en-US" sz="2000" i="1" dirty="0" smtClean="0"/>
        </a:p>
        <a:p>
          <a:pPr algn="ctr"/>
          <a:r>
            <a:rPr lang="en-US" sz="2000" i="1" dirty="0" smtClean="0"/>
            <a:t> </a:t>
          </a:r>
          <a:r>
            <a:rPr lang="ru-RU" sz="2000" i="1" dirty="0" smtClean="0">
              <a:solidFill>
                <a:srgbClr val="FFFF00"/>
              </a:solidFill>
            </a:rPr>
            <a:t>Журналист</a:t>
          </a:r>
          <a:endParaRPr lang="ru-RU" sz="2000" i="1" dirty="0">
            <a:solidFill>
              <a:srgbClr val="FFFF00"/>
            </a:solidFill>
          </a:endParaRPr>
        </a:p>
      </dgm:t>
    </dgm:pt>
    <dgm:pt modelId="{B73FE897-1FD7-480D-BE12-C9C7AED382BE}" type="parTrans" cxnId="{720A4875-CEF5-4145-A09E-B16045929DF4}">
      <dgm:prSet/>
      <dgm:spPr/>
      <dgm:t>
        <a:bodyPr/>
        <a:lstStyle/>
        <a:p>
          <a:endParaRPr lang="ru-RU"/>
        </a:p>
      </dgm:t>
    </dgm:pt>
    <dgm:pt modelId="{CCE089C4-0EA9-4AFE-BA37-4DD4F6D8F1DF}" type="sibTrans" cxnId="{720A4875-CEF5-4145-A09E-B16045929DF4}">
      <dgm:prSet/>
      <dgm:spPr/>
      <dgm:t>
        <a:bodyPr/>
        <a:lstStyle/>
        <a:p>
          <a:endParaRPr lang="ru-RU"/>
        </a:p>
      </dgm:t>
    </dgm:pt>
    <dgm:pt modelId="{72CB4599-5736-416D-A2A8-CB432C9EE1DE}">
      <dgm:prSet phldrT="[Текст]"/>
      <dgm:spPr/>
      <dgm:t>
        <a:bodyPr/>
        <a:lstStyle/>
        <a:p>
          <a:r>
            <a:rPr lang="ru-RU" dirty="0" err="1" smtClean="0">
              <a:solidFill>
                <a:srgbClr val="C00000"/>
              </a:solidFill>
            </a:rPr>
            <a:t>Рекламораспространитель</a:t>
          </a:r>
          <a:endParaRPr lang="ru-RU" dirty="0">
            <a:solidFill>
              <a:srgbClr val="C00000"/>
            </a:solidFill>
          </a:endParaRPr>
        </a:p>
      </dgm:t>
    </dgm:pt>
    <dgm:pt modelId="{136AF380-F8C5-4D65-836D-B1986B79D82D}" type="parTrans" cxnId="{EEB70B06-3848-475F-9E33-9FF64400F745}">
      <dgm:prSet/>
      <dgm:spPr/>
      <dgm:t>
        <a:bodyPr/>
        <a:lstStyle/>
        <a:p>
          <a:endParaRPr lang="ru-RU"/>
        </a:p>
      </dgm:t>
    </dgm:pt>
    <dgm:pt modelId="{18AFFAB7-55D4-4D17-B988-B8443E587F2B}" type="sibTrans" cxnId="{EEB70B06-3848-475F-9E33-9FF64400F745}">
      <dgm:prSet/>
      <dgm:spPr/>
      <dgm:t>
        <a:bodyPr/>
        <a:lstStyle/>
        <a:p>
          <a:endParaRPr lang="ru-RU"/>
        </a:p>
      </dgm:t>
    </dgm:pt>
    <dgm:pt modelId="{0E84337A-3A16-4D6D-A115-BF78096E73B7}">
      <dgm:prSet phldrT="[Текст]" custT="1"/>
      <dgm:spPr/>
      <dgm:t>
        <a:bodyPr/>
        <a:lstStyle/>
        <a:p>
          <a:pPr algn="ctr"/>
          <a:r>
            <a:rPr lang="ru-RU" sz="2000" dirty="0" smtClean="0"/>
            <a:t>- Предоставляет рекламные площади </a:t>
          </a:r>
        </a:p>
        <a:p>
          <a:pPr algn="ctr"/>
          <a:r>
            <a:rPr lang="ru-RU" sz="2000" dirty="0" smtClean="0"/>
            <a:t>- Отвечает за время, место, средства, способы размещения рекламы</a:t>
          </a:r>
          <a:endParaRPr lang="en-US" sz="2000" dirty="0" smtClean="0"/>
        </a:p>
        <a:p>
          <a:pPr algn="ctr"/>
          <a:endParaRPr lang="ru-RU" sz="2000" dirty="0" smtClean="0"/>
        </a:p>
        <a:p>
          <a:pPr algn="ctr"/>
          <a:r>
            <a:rPr lang="en-US" sz="2000" i="1" dirty="0" smtClean="0"/>
            <a:t> </a:t>
          </a:r>
          <a:r>
            <a:rPr lang="ru-RU" sz="2000" i="1" dirty="0" smtClean="0">
              <a:solidFill>
                <a:srgbClr val="FFFF00"/>
              </a:solidFill>
            </a:rPr>
            <a:t>Газета</a:t>
          </a:r>
          <a:endParaRPr lang="ru-RU" sz="2000" i="1" dirty="0" smtClean="0">
            <a:solidFill>
              <a:srgbClr val="FFFF00"/>
            </a:solidFill>
          </a:endParaRPr>
        </a:p>
      </dgm:t>
    </dgm:pt>
    <dgm:pt modelId="{3FD32CF0-7078-497A-ABB7-6467663D806B}" type="parTrans" cxnId="{20C3E545-C245-4E36-A09D-8C8B5F72FF08}">
      <dgm:prSet/>
      <dgm:spPr/>
      <dgm:t>
        <a:bodyPr/>
        <a:lstStyle/>
        <a:p>
          <a:endParaRPr lang="ru-RU"/>
        </a:p>
      </dgm:t>
    </dgm:pt>
    <dgm:pt modelId="{08EEDCEA-B8C0-4006-B6BA-BF5DFF0F4543}" type="sibTrans" cxnId="{20C3E545-C245-4E36-A09D-8C8B5F72FF08}">
      <dgm:prSet/>
      <dgm:spPr/>
      <dgm:t>
        <a:bodyPr/>
        <a:lstStyle/>
        <a:p>
          <a:endParaRPr lang="ru-RU"/>
        </a:p>
      </dgm:t>
    </dgm:pt>
    <dgm:pt modelId="{FDEF699C-69BE-4FEF-AB6E-2E5ECB5E022A}" type="pres">
      <dgm:prSet presAssocID="{6C843DF2-0424-4E0C-B820-864F6EC112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031EE-3058-4178-834F-7A5FCA18ADA1}" type="pres">
      <dgm:prSet presAssocID="{E89B3B74-96DE-4DEC-8120-9A09FCC97D3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1EFC-2E06-43D6-BB3F-C1644C71D86B}" type="pres">
      <dgm:prSet presAssocID="{E89B3B74-96DE-4DEC-8120-9A09FCC97D30}" presName="bgRect" presStyleLbl="node1" presStyleIdx="0" presStyleCnt="3" custLinFactNeighborY="-632"/>
      <dgm:spPr/>
      <dgm:t>
        <a:bodyPr/>
        <a:lstStyle/>
        <a:p>
          <a:endParaRPr lang="ru-RU"/>
        </a:p>
      </dgm:t>
    </dgm:pt>
    <dgm:pt modelId="{1522BD54-37FC-4829-9ED3-C7FE1E2237F5}" type="pres">
      <dgm:prSet presAssocID="{E89B3B74-96DE-4DEC-8120-9A09FCC97D3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924D-9172-45DF-B2BC-3857DDA1B5E4}" type="pres">
      <dgm:prSet presAssocID="{E89B3B74-96DE-4DEC-8120-9A09FCC97D3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A7F73-58A7-4947-B2A7-0555434D68A7}" type="pres">
      <dgm:prSet presAssocID="{5153DEA5-80B3-40A3-A16B-977D23C45DE4}" presName="hSp" presStyleCnt="0"/>
      <dgm:spPr/>
      <dgm:t>
        <a:bodyPr/>
        <a:lstStyle/>
        <a:p>
          <a:endParaRPr lang="ru-RU"/>
        </a:p>
      </dgm:t>
    </dgm:pt>
    <dgm:pt modelId="{683AF7C2-FD8A-409B-B119-04123EBEC04B}" type="pres">
      <dgm:prSet presAssocID="{5153DEA5-80B3-40A3-A16B-977D23C45DE4}" presName="vProcSp" presStyleCnt="0"/>
      <dgm:spPr/>
      <dgm:t>
        <a:bodyPr/>
        <a:lstStyle/>
        <a:p>
          <a:endParaRPr lang="ru-RU"/>
        </a:p>
      </dgm:t>
    </dgm:pt>
    <dgm:pt modelId="{FDC4D564-DDB9-4F2D-A55D-A507780862B3}" type="pres">
      <dgm:prSet presAssocID="{5153DEA5-80B3-40A3-A16B-977D23C45DE4}" presName="vSp1" presStyleCnt="0"/>
      <dgm:spPr/>
      <dgm:t>
        <a:bodyPr/>
        <a:lstStyle/>
        <a:p>
          <a:endParaRPr lang="ru-RU"/>
        </a:p>
      </dgm:t>
    </dgm:pt>
    <dgm:pt modelId="{973BC27E-B1F0-4917-A1B9-2F24E798034F}" type="pres">
      <dgm:prSet presAssocID="{5153DEA5-80B3-40A3-A16B-977D23C45DE4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C44D43CD-1741-4FDD-8EA8-CE7CDA965562}" type="pres">
      <dgm:prSet presAssocID="{5153DEA5-80B3-40A3-A16B-977D23C45DE4}" presName="vSp2" presStyleCnt="0"/>
      <dgm:spPr/>
      <dgm:t>
        <a:bodyPr/>
        <a:lstStyle/>
        <a:p>
          <a:endParaRPr lang="ru-RU"/>
        </a:p>
      </dgm:t>
    </dgm:pt>
    <dgm:pt modelId="{E1FFD718-7427-4E2E-8313-3CFF0EB55887}" type="pres">
      <dgm:prSet presAssocID="{5153DEA5-80B3-40A3-A16B-977D23C45DE4}" presName="sibTrans" presStyleCnt="0"/>
      <dgm:spPr/>
      <dgm:t>
        <a:bodyPr/>
        <a:lstStyle/>
        <a:p>
          <a:endParaRPr lang="ru-RU"/>
        </a:p>
      </dgm:t>
    </dgm:pt>
    <dgm:pt modelId="{ED63606F-DE87-4233-B7BC-7B6268A69F59}" type="pres">
      <dgm:prSet presAssocID="{CAA00A66-EA15-46E5-95B2-A2F61FC75BC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CD1B3-9C34-4CD7-9176-C6ED30AF3944}" type="pres">
      <dgm:prSet presAssocID="{CAA00A66-EA15-46E5-95B2-A2F61FC75BC1}" presName="bgRect" presStyleLbl="node1" presStyleIdx="1" presStyleCnt="3" custLinFactNeighborX="10"/>
      <dgm:spPr/>
      <dgm:t>
        <a:bodyPr/>
        <a:lstStyle/>
        <a:p>
          <a:endParaRPr lang="ru-RU"/>
        </a:p>
      </dgm:t>
    </dgm:pt>
    <dgm:pt modelId="{F48EE1BB-B655-4B82-90E8-7CB7FF597FA3}" type="pres">
      <dgm:prSet presAssocID="{CAA00A66-EA15-46E5-95B2-A2F61FC75BC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8A31A-7E14-4DA7-B70D-177A33AA2F64}" type="pres">
      <dgm:prSet presAssocID="{CAA00A66-EA15-46E5-95B2-A2F61FC75BC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43074-9D89-4A5F-9693-A4735808C6D9}" type="pres">
      <dgm:prSet presAssocID="{CABDEB8E-B466-4E6A-86A5-96A96620F6A8}" presName="hSp" presStyleCnt="0"/>
      <dgm:spPr/>
      <dgm:t>
        <a:bodyPr/>
        <a:lstStyle/>
        <a:p>
          <a:endParaRPr lang="ru-RU"/>
        </a:p>
      </dgm:t>
    </dgm:pt>
    <dgm:pt modelId="{BD616471-EF29-4F71-A442-9B7B71BFD08E}" type="pres">
      <dgm:prSet presAssocID="{CABDEB8E-B466-4E6A-86A5-96A96620F6A8}" presName="vProcSp" presStyleCnt="0"/>
      <dgm:spPr/>
      <dgm:t>
        <a:bodyPr/>
        <a:lstStyle/>
        <a:p>
          <a:endParaRPr lang="ru-RU"/>
        </a:p>
      </dgm:t>
    </dgm:pt>
    <dgm:pt modelId="{6BE5CDED-164B-46E6-9B25-FE12E379E907}" type="pres">
      <dgm:prSet presAssocID="{CABDEB8E-B466-4E6A-86A5-96A96620F6A8}" presName="vSp1" presStyleCnt="0"/>
      <dgm:spPr/>
      <dgm:t>
        <a:bodyPr/>
        <a:lstStyle/>
        <a:p>
          <a:endParaRPr lang="ru-RU"/>
        </a:p>
      </dgm:t>
    </dgm:pt>
    <dgm:pt modelId="{88F1D0E8-0F58-4D4D-8D9D-A2F31CC86BB9}" type="pres">
      <dgm:prSet presAssocID="{CABDEB8E-B466-4E6A-86A5-96A96620F6A8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D7EFCB0E-65D4-4F59-AE00-BA75EA0656E3}" type="pres">
      <dgm:prSet presAssocID="{CABDEB8E-B466-4E6A-86A5-96A96620F6A8}" presName="vSp2" presStyleCnt="0"/>
      <dgm:spPr/>
      <dgm:t>
        <a:bodyPr/>
        <a:lstStyle/>
        <a:p>
          <a:endParaRPr lang="ru-RU"/>
        </a:p>
      </dgm:t>
    </dgm:pt>
    <dgm:pt modelId="{AD05C90E-A1AC-4798-B670-2AF7AD5B2D15}" type="pres">
      <dgm:prSet presAssocID="{CABDEB8E-B466-4E6A-86A5-96A96620F6A8}" presName="sibTrans" presStyleCnt="0"/>
      <dgm:spPr/>
      <dgm:t>
        <a:bodyPr/>
        <a:lstStyle/>
        <a:p>
          <a:endParaRPr lang="ru-RU"/>
        </a:p>
      </dgm:t>
    </dgm:pt>
    <dgm:pt modelId="{789942BC-8351-4605-AC2D-AE4ED765AA88}" type="pres">
      <dgm:prSet presAssocID="{72CB4599-5736-416D-A2A8-CB432C9EE1D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C70CB-3F9B-4187-9DD3-2B448970970E}" type="pres">
      <dgm:prSet presAssocID="{72CB4599-5736-416D-A2A8-CB432C9EE1DE}" presName="bgRect" presStyleLbl="node1" presStyleIdx="2" presStyleCnt="3" custLinFactNeighborX="33"/>
      <dgm:spPr/>
      <dgm:t>
        <a:bodyPr/>
        <a:lstStyle/>
        <a:p>
          <a:endParaRPr lang="ru-RU"/>
        </a:p>
      </dgm:t>
    </dgm:pt>
    <dgm:pt modelId="{644D1D6A-FB44-41D3-A385-211F45470799}" type="pres">
      <dgm:prSet presAssocID="{72CB4599-5736-416D-A2A8-CB432C9EE1D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824A1-0044-4926-AF88-E37C180A5455}" type="pres">
      <dgm:prSet presAssocID="{72CB4599-5736-416D-A2A8-CB432C9EE1D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CD9A7-A8F5-4129-8BED-19FA6A62AFF0}" type="presOf" srcId="{CAA00A66-EA15-46E5-95B2-A2F61FC75BC1}" destId="{35ECD1B3-9C34-4CD7-9176-C6ED30AF3944}" srcOrd="0" destOrd="0" presId="urn:microsoft.com/office/officeart/2005/8/layout/hProcess7"/>
    <dgm:cxn modelId="{720A4875-CEF5-4145-A09E-B16045929DF4}" srcId="{CAA00A66-EA15-46E5-95B2-A2F61FC75BC1}" destId="{0981A0F4-C61D-4158-9E51-43F999A07127}" srcOrd="0" destOrd="0" parTransId="{B73FE897-1FD7-480D-BE12-C9C7AED382BE}" sibTransId="{CCE089C4-0EA9-4AFE-BA37-4DD4F6D8F1DF}"/>
    <dgm:cxn modelId="{F0B98B57-B937-4F3C-A1C9-D5CED2149C35}" type="presOf" srcId="{0E84337A-3A16-4D6D-A115-BF78096E73B7}" destId="{393824A1-0044-4926-AF88-E37C180A5455}" srcOrd="0" destOrd="0" presId="urn:microsoft.com/office/officeart/2005/8/layout/hProcess7"/>
    <dgm:cxn modelId="{20C3E545-C245-4E36-A09D-8C8B5F72FF08}" srcId="{72CB4599-5736-416D-A2A8-CB432C9EE1DE}" destId="{0E84337A-3A16-4D6D-A115-BF78096E73B7}" srcOrd="0" destOrd="0" parTransId="{3FD32CF0-7078-497A-ABB7-6467663D806B}" sibTransId="{08EEDCEA-B8C0-4006-B6BA-BF5DFF0F4543}"/>
    <dgm:cxn modelId="{4B870EE0-364A-4125-B9A5-6C1EAB132F34}" srcId="{6C843DF2-0424-4E0C-B820-864F6EC11233}" destId="{CAA00A66-EA15-46E5-95B2-A2F61FC75BC1}" srcOrd="1" destOrd="0" parTransId="{143A0E60-310F-46AF-A709-2C560AB6EB37}" sibTransId="{CABDEB8E-B466-4E6A-86A5-96A96620F6A8}"/>
    <dgm:cxn modelId="{9D874E3F-6A92-4680-A474-07CEAF715016}" type="presOf" srcId="{0981A0F4-C61D-4158-9E51-43F999A07127}" destId="{0918A31A-7E14-4DA7-B70D-177A33AA2F64}" srcOrd="0" destOrd="0" presId="urn:microsoft.com/office/officeart/2005/8/layout/hProcess7"/>
    <dgm:cxn modelId="{257373F9-BDC9-4F1A-BE4A-F870FE598DC1}" type="presOf" srcId="{6C843DF2-0424-4E0C-B820-864F6EC11233}" destId="{FDEF699C-69BE-4FEF-AB6E-2E5ECB5E022A}" srcOrd="0" destOrd="0" presId="urn:microsoft.com/office/officeart/2005/8/layout/hProcess7"/>
    <dgm:cxn modelId="{EEB70B06-3848-475F-9E33-9FF64400F745}" srcId="{6C843DF2-0424-4E0C-B820-864F6EC11233}" destId="{72CB4599-5736-416D-A2A8-CB432C9EE1DE}" srcOrd="2" destOrd="0" parTransId="{136AF380-F8C5-4D65-836D-B1986B79D82D}" sibTransId="{18AFFAB7-55D4-4D17-B988-B8443E587F2B}"/>
    <dgm:cxn modelId="{D0E0C28C-C8F2-4293-AFA7-D677AE3B6420}" type="presOf" srcId="{72CB4599-5736-416D-A2A8-CB432C9EE1DE}" destId="{1E0C70CB-3F9B-4187-9DD3-2B448970970E}" srcOrd="0" destOrd="0" presId="urn:microsoft.com/office/officeart/2005/8/layout/hProcess7"/>
    <dgm:cxn modelId="{B2C1E70C-386F-44D2-8EE3-9E2A8852AC62}" type="presOf" srcId="{FA82B6C4-E8B5-4DBD-9B1D-1883AF4C4F39}" destId="{B02C924D-9172-45DF-B2BC-3857DDA1B5E4}" srcOrd="0" destOrd="0" presId="urn:microsoft.com/office/officeart/2005/8/layout/hProcess7"/>
    <dgm:cxn modelId="{BD9FC655-E0FE-44B3-BA26-F9526A7F2D2F}" type="presOf" srcId="{E89B3B74-96DE-4DEC-8120-9A09FCC97D30}" destId="{1522BD54-37FC-4829-9ED3-C7FE1E2237F5}" srcOrd="1" destOrd="0" presId="urn:microsoft.com/office/officeart/2005/8/layout/hProcess7"/>
    <dgm:cxn modelId="{DE7147C5-CF50-400F-9AFD-5387C947C660}" srcId="{6C843DF2-0424-4E0C-B820-864F6EC11233}" destId="{E89B3B74-96DE-4DEC-8120-9A09FCC97D30}" srcOrd="0" destOrd="0" parTransId="{607C82EC-4DCB-4BAF-8EBD-63EF6F211FB0}" sibTransId="{5153DEA5-80B3-40A3-A16B-977D23C45DE4}"/>
    <dgm:cxn modelId="{DF13E01F-F245-490D-869C-D0B283ECA2F5}" srcId="{E89B3B74-96DE-4DEC-8120-9A09FCC97D30}" destId="{FA82B6C4-E8B5-4DBD-9B1D-1883AF4C4F39}" srcOrd="0" destOrd="0" parTransId="{0150B5D2-5D8F-4384-88F9-D5ADB346FA3F}" sibTransId="{4839B820-E0A0-437C-9EBF-846B64D59683}"/>
    <dgm:cxn modelId="{302B8DB5-77AE-4DF5-9911-2023FF5B4E2E}" type="presOf" srcId="{72CB4599-5736-416D-A2A8-CB432C9EE1DE}" destId="{644D1D6A-FB44-41D3-A385-211F45470799}" srcOrd="1" destOrd="0" presId="urn:microsoft.com/office/officeart/2005/8/layout/hProcess7"/>
    <dgm:cxn modelId="{6459D657-CDE2-4366-B59C-A6FCA8F7D86E}" type="presOf" srcId="{E89B3B74-96DE-4DEC-8120-9A09FCC97D30}" destId="{06121EFC-2E06-43D6-BB3F-C1644C71D86B}" srcOrd="0" destOrd="0" presId="urn:microsoft.com/office/officeart/2005/8/layout/hProcess7"/>
    <dgm:cxn modelId="{ADCCBE50-708A-4391-9DCB-8715DE083C3B}" type="presOf" srcId="{CAA00A66-EA15-46E5-95B2-A2F61FC75BC1}" destId="{F48EE1BB-B655-4B82-90E8-7CB7FF597FA3}" srcOrd="1" destOrd="0" presId="urn:microsoft.com/office/officeart/2005/8/layout/hProcess7"/>
    <dgm:cxn modelId="{D4A64944-7AE3-421A-A9AD-0C2683BB9D24}" type="presParOf" srcId="{FDEF699C-69BE-4FEF-AB6E-2E5ECB5E022A}" destId="{F5F031EE-3058-4178-834F-7A5FCA18ADA1}" srcOrd="0" destOrd="0" presId="urn:microsoft.com/office/officeart/2005/8/layout/hProcess7"/>
    <dgm:cxn modelId="{FDA6DEB2-B110-4AFE-A1A5-0AF7F7FA9821}" type="presParOf" srcId="{F5F031EE-3058-4178-834F-7A5FCA18ADA1}" destId="{06121EFC-2E06-43D6-BB3F-C1644C71D86B}" srcOrd="0" destOrd="0" presId="urn:microsoft.com/office/officeart/2005/8/layout/hProcess7"/>
    <dgm:cxn modelId="{AE00FEA7-3CF2-454B-8505-AF30AA9B6C84}" type="presParOf" srcId="{F5F031EE-3058-4178-834F-7A5FCA18ADA1}" destId="{1522BD54-37FC-4829-9ED3-C7FE1E2237F5}" srcOrd="1" destOrd="0" presId="urn:microsoft.com/office/officeart/2005/8/layout/hProcess7"/>
    <dgm:cxn modelId="{0B3EA05D-28CC-453F-892A-69B3E0329742}" type="presParOf" srcId="{F5F031EE-3058-4178-834F-7A5FCA18ADA1}" destId="{B02C924D-9172-45DF-B2BC-3857DDA1B5E4}" srcOrd="2" destOrd="0" presId="urn:microsoft.com/office/officeart/2005/8/layout/hProcess7"/>
    <dgm:cxn modelId="{975C38D2-B34B-4DB4-8805-E53203251163}" type="presParOf" srcId="{FDEF699C-69BE-4FEF-AB6E-2E5ECB5E022A}" destId="{14BA7F73-58A7-4947-B2A7-0555434D68A7}" srcOrd="1" destOrd="0" presId="urn:microsoft.com/office/officeart/2005/8/layout/hProcess7"/>
    <dgm:cxn modelId="{A0F6DCF5-E315-477D-8B01-55E41EE0C73A}" type="presParOf" srcId="{FDEF699C-69BE-4FEF-AB6E-2E5ECB5E022A}" destId="{683AF7C2-FD8A-409B-B119-04123EBEC04B}" srcOrd="2" destOrd="0" presId="urn:microsoft.com/office/officeart/2005/8/layout/hProcess7"/>
    <dgm:cxn modelId="{78887866-99C3-4780-A3D9-67B365E9B71B}" type="presParOf" srcId="{683AF7C2-FD8A-409B-B119-04123EBEC04B}" destId="{FDC4D564-DDB9-4F2D-A55D-A507780862B3}" srcOrd="0" destOrd="0" presId="urn:microsoft.com/office/officeart/2005/8/layout/hProcess7"/>
    <dgm:cxn modelId="{4EC33792-53C1-4DE2-8629-D12F2A72F147}" type="presParOf" srcId="{683AF7C2-FD8A-409B-B119-04123EBEC04B}" destId="{973BC27E-B1F0-4917-A1B9-2F24E798034F}" srcOrd="1" destOrd="0" presId="urn:microsoft.com/office/officeart/2005/8/layout/hProcess7"/>
    <dgm:cxn modelId="{184F6AEE-8D0A-4599-94FE-910AB6509F88}" type="presParOf" srcId="{683AF7C2-FD8A-409B-B119-04123EBEC04B}" destId="{C44D43CD-1741-4FDD-8EA8-CE7CDA965562}" srcOrd="2" destOrd="0" presId="urn:microsoft.com/office/officeart/2005/8/layout/hProcess7"/>
    <dgm:cxn modelId="{62642221-CB3C-48EF-9287-68B12982A358}" type="presParOf" srcId="{FDEF699C-69BE-4FEF-AB6E-2E5ECB5E022A}" destId="{E1FFD718-7427-4E2E-8313-3CFF0EB55887}" srcOrd="3" destOrd="0" presId="urn:microsoft.com/office/officeart/2005/8/layout/hProcess7"/>
    <dgm:cxn modelId="{42D2946C-2A56-49B0-89AC-45F1E9CE95EC}" type="presParOf" srcId="{FDEF699C-69BE-4FEF-AB6E-2E5ECB5E022A}" destId="{ED63606F-DE87-4233-B7BC-7B6268A69F59}" srcOrd="4" destOrd="0" presId="urn:microsoft.com/office/officeart/2005/8/layout/hProcess7"/>
    <dgm:cxn modelId="{AA2BCA10-54BC-4E93-BC7E-8735A32623E0}" type="presParOf" srcId="{ED63606F-DE87-4233-B7BC-7B6268A69F59}" destId="{35ECD1B3-9C34-4CD7-9176-C6ED30AF3944}" srcOrd="0" destOrd="0" presId="urn:microsoft.com/office/officeart/2005/8/layout/hProcess7"/>
    <dgm:cxn modelId="{93A27DF1-0F85-4C0B-8779-6192F69BD0FA}" type="presParOf" srcId="{ED63606F-DE87-4233-B7BC-7B6268A69F59}" destId="{F48EE1BB-B655-4B82-90E8-7CB7FF597FA3}" srcOrd="1" destOrd="0" presId="urn:microsoft.com/office/officeart/2005/8/layout/hProcess7"/>
    <dgm:cxn modelId="{EB091D5F-C65F-4855-9EEC-83F522AD1773}" type="presParOf" srcId="{ED63606F-DE87-4233-B7BC-7B6268A69F59}" destId="{0918A31A-7E14-4DA7-B70D-177A33AA2F64}" srcOrd="2" destOrd="0" presId="urn:microsoft.com/office/officeart/2005/8/layout/hProcess7"/>
    <dgm:cxn modelId="{AEEEAE89-C9F0-4CF7-9B5E-6AE3F3C13BA7}" type="presParOf" srcId="{FDEF699C-69BE-4FEF-AB6E-2E5ECB5E022A}" destId="{BC943074-9D89-4A5F-9693-A4735808C6D9}" srcOrd="5" destOrd="0" presId="urn:microsoft.com/office/officeart/2005/8/layout/hProcess7"/>
    <dgm:cxn modelId="{6970ABC1-331E-4478-9E09-DB8398A46C02}" type="presParOf" srcId="{FDEF699C-69BE-4FEF-AB6E-2E5ECB5E022A}" destId="{BD616471-EF29-4F71-A442-9B7B71BFD08E}" srcOrd="6" destOrd="0" presId="urn:microsoft.com/office/officeart/2005/8/layout/hProcess7"/>
    <dgm:cxn modelId="{55D72F76-46CE-4C7A-ACB7-49EDE5C98B99}" type="presParOf" srcId="{BD616471-EF29-4F71-A442-9B7B71BFD08E}" destId="{6BE5CDED-164B-46E6-9B25-FE12E379E907}" srcOrd="0" destOrd="0" presId="urn:microsoft.com/office/officeart/2005/8/layout/hProcess7"/>
    <dgm:cxn modelId="{6531FEEA-4E1C-4B13-99F0-9A1C6EAEA3B3}" type="presParOf" srcId="{BD616471-EF29-4F71-A442-9B7B71BFD08E}" destId="{88F1D0E8-0F58-4D4D-8D9D-A2F31CC86BB9}" srcOrd="1" destOrd="0" presId="urn:microsoft.com/office/officeart/2005/8/layout/hProcess7"/>
    <dgm:cxn modelId="{BFCA29A7-5006-4760-9350-F0DEE65565F1}" type="presParOf" srcId="{BD616471-EF29-4F71-A442-9B7B71BFD08E}" destId="{D7EFCB0E-65D4-4F59-AE00-BA75EA0656E3}" srcOrd="2" destOrd="0" presId="urn:microsoft.com/office/officeart/2005/8/layout/hProcess7"/>
    <dgm:cxn modelId="{2D72B9CD-3537-486A-9FFE-E9634586B0D9}" type="presParOf" srcId="{FDEF699C-69BE-4FEF-AB6E-2E5ECB5E022A}" destId="{AD05C90E-A1AC-4798-B670-2AF7AD5B2D15}" srcOrd="7" destOrd="0" presId="urn:microsoft.com/office/officeart/2005/8/layout/hProcess7"/>
    <dgm:cxn modelId="{588FA9EB-60D9-43FB-A03D-FC1A73BEA9F6}" type="presParOf" srcId="{FDEF699C-69BE-4FEF-AB6E-2E5ECB5E022A}" destId="{789942BC-8351-4605-AC2D-AE4ED765AA88}" srcOrd="8" destOrd="0" presId="urn:microsoft.com/office/officeart/2005/8/layout/hProcess7"/>
    <dgm:cxn modelId="{49A7DCD7-88D2-442B-8591-D6CE4700678B}" type="presParOf" srcId="{789942BC-8351-4605-AC2D-AE4ED765AA88}" destId="{1E0C70CB-3F9B-4187-9DD3-2B448970970E}" srcOrd="0" destOrd="0" presId="urn:microsoft.com/office/officeart/2005/8/layout/hProcess7"/>
    <dgm:cxn modelId="{174B06CB-0405-4BA1-BA58-460A02AD1DED}" type="presParOf" srcId="{789942BC-8351-4605-AC2D-AE4ED765AA88}" destId="{644D1D6A-FB44-41D3-A385-211F45470799}" srcOrd="1" destOrd="0" presId="urn:microsoft.com/office/officeart/2005/8/layout/hProcess7"/>
    <dgm:cxn modelId="{53F2B6B8-C52A-4DC3-B17E-A5741E71EB4F}" type="presParOf" srcId="{789942BC-8351-4605-AC2D-AE4ED765AA88}" destId="{393824A1-0044-4926-AF88-E37C180A545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5890C-8F27-4101-B347-5E24842C49ED}" type="doc">
      <dgm:prSet loTypeId="urn:microsoft.com/office/officeart/2005/8/layout/h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396E94-D785-4803-ACA7-3483C3649746}">
      <dgm:prSet phldrT="[Текст]"/>
      <dgm:spPr/>
      <dgm:t>
        <a:bodyPr/>
        <a:lstStyle/>
        <a:p>
          <a:r>
            <a:rPr lang="ru-RU" dirty="0" smtClean="0"/>
            <a:t>Рекламодатель</a:t>
          </a:r>
          <a:endParaRPr lang="ru-RU" dirty="0"/>
        </a:p>
      </dgm:t>
    </dgm:pt>
    <dgm:pt modelId="{6538B881-699C-4271-B0A2-DB1FA900B1E6}" type="parTrans" cxnId="{CF7C6410-CEB6-4E68-8815-2C6BED470458}">
      <dgm:prSet/>
      <dgm:spPr/>
      <dgm:t>
        <a:bodyPr/>
        <a:lstStyle/>
        <a:p>
          <a:endParaRPr lang="ru-RU"/>
        </a:p>
      </dgm:t>
    </dgm:pt>
    <dgm:pt modelId="{06B15D2D-0F9C-483A-BC5D-FD9CB3889F11}" type="sibTrans" cxnId="{CF7C6410-CEB6-4E68-8815-2C6BED470458}">
      <dgm:prSet/>
      <dgm:spPr/>
      <dgm:t>
        <a:bodyPr/>
        <a:lstStyle/>
        <a:p>
          <a:endParaRPr lang="ru-RU"/>
        </a:p>
      </dgm:t>
    </dgm:pt>
    <dgm:pt modelId="{91B6A906-EFCF-4550-BBB7-F6A966F911B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Вина </a:t>
          </a:r>
          <a:r>
            <a:rPr lang="ru-RU" dirty="0" err="1" smtClean="0">
              <a:solidFill>
                <a:schemeClr val="bg2">
                  <a:lumMod val="10000"/>
                </a:schemeClr>
              </a:solidFill>
            </a:rPr>
            <a:t>презюмируется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F469CD4-C396-4328-9449-9B8086B3899E}" type="parTrans" cxnId="{53929F7F-37D2-4FC6-854F-E11BAF5488E4}">
      <dgm:prSet/>
      <dgm:spPr/>
      <dgm:t>
        <a:bodyPr/>
        <a:lstStyle/>
        <a:p>
          <a:endParaRPr lang="ru-RU"/>
        </a:p>
      </dgm:t>
    </dgm:pt>
    <dgm:pt modelId="{207B1BCC-CC48-42AA-8623-FBEB53A01ED9}" type="sibTrans" cxnId="{53929F7F-37D2-4FC6-854F-E11BAF5488E4}">
      <dgm:prSet/>
      <dgm:spPr/>
      <dgm:t>
        <a:bodyPr/>
        <a:lstStyle/>
        <a:p>
          <a:endParaRPr lang="ru-RU"/>
        </a:p>
      </dgm:t>
    </dgm:pt>
    <dgm:pt modelId="{C640034A-3F1B-4731-A012-9E7866547EDA}">
      <dgm:prSet phldrT="[Текст]"/>
      <dgm:spPr/>
      <dgm:t>
        <a:bodyPr/>
        <a:lstStyle/>
        <a:p>
          <a:pPr algn="l"/>
          <a:r>
            <a:rPr lang="ru-RU" dirty="0" smtClean="0"/>
            <a:t>Недобросовестная реклама</a:t>
          </a:r>
          <a:endParaRPr lang="ru-RU" dirty="0"/>
        </a:p>
      </dgm:t>
    </dgm:pt>
    <dgm:pt modelId="{EB190009-A344-44BE-86C0-578BEA5150EF}" type="parTrans" cxnId="{6F7EA2F7-E9E6-4EFD-AF97-2C7A90CB1E51}">
      <dgm:prSet/>
      <dgm:spPr/>
      <dgm:t>
        <a:bodyPr/>
        <a:lstStyle/>
        <a:p>
          <a:endParaRPr lang="ru-RU"/>
        </a:p>
      </dgm:t>
    </dgm:pt>
    <dgm:pt modelId="{F5766B6E-0A35-459D-AD40-7CB38479E82F}" type="sibTrans" cxnId="{6F7EA2F7-E9E6-4EFD-AF97-2C7A90CB1E51}">
      <dgm:prSet/>
      <dgm:spPr/>
      <dgm:t>
        <a:bodyPr/>
        <a:lstStyle/>
        <a:p>
          <a:endParaRPr lang="ru-RU"/>
        </a:p>
      </dgm:t>
    </dgm:pt>
    <dgm:pt modelId="{B9A2D356-F280-421C-845E-BEF32170A514}">
      <dgm:prSet phldrT="[Текст]"/>
      <dgm:spPr/>
      <dgm:t>
        <a:bodyPr/>
        <a:lstStyle/>
        <a:p>
          <a:r>
            <a:rPr lang="ru-RU" dirty="0" err="1" smtClean="0"/>
            <a:t>Рекламопризводитель</a:t>
          </a:r>
          <a:endParaRPr lang="ru-RU" dirty="0"/>
        </a:p>
      </dgm:t>
    </dgm:pt>
    <dgm:pt modelId="{FCC8DC07-8AAC-455A-AC05-59A145094897}" type="parTrans" cxnId="{C7FE036A-A343-4E6B-8C3A-D2E0DCB78D09}">
      <dgm:prSet/>
      <dgm:spPr/>
      <dgm:t>
        <a:bodyPr/>
        <a:lstStyle/>
        <a:p>
          <a:endParaRPr lang="ru-RU"/>
        </a:p>
      </dgm:t>
    </dgm:pt>
    <dgm:pt modelId="{6101E52D-69F6-4A22-8178-0F93D6C01B40}" type="sibTrans" cxnId="{C7FE036A-A343-4E6B-8C3A-D2E0DCB78D09}">
      <dgm:prSet/>
      <dgm:spPr/>
      <dgm:t>
        <a:bodyPr/>
        <a:lstStyle/>
        <a:p>
          <a:endParaRPr lang="ru-RU"/>
        </a:p>
      </dgm:t>
    </dgm:pt>
    <dgm:pt modelId="{AC334971-0941-4DC9-96ED-4CC511AD2C7D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Вина подлежит доказыванию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3238A01-B391-4E22-93F9-EEABC234CC6E}" type="parTrans" cxnId="{5E82EB55-B7AE-4E39-9DB9-3F4C2D7D4FE7}">
      <dgm:prSet/>
      <dgm:spPr/>
      <dgm:t>
        <a:bodyPr/>
        <a:lstStyle/>
        <a:p>
          <a:endParaRPr lang="ru-RU"/>
        </a:p>
      </dgm:t>
    </dgm:pt>
    <dgm:pt modelId="{5CEE7771-4AFB-40E2-9C75-5BDB27670D53}" type="sibTrans" cxnId="{5E82EB55-B7AE-4E39-9DB9-3F4C2D7D4FE7}">
      <dgm:prSet/>
      <dgm:spPr/>
      <dgm:t>
        <a:bodyPr/>
        <a:lstStyle/>
        <a:p>
          <a:endParaRPr lang="ru-RU"/>
        </a:p>
      </dgm:t>
    </dgm:pt>
    <dgm:pt modelId="{4F91D335-F06E-4E9F-B8E6-2DA87E0F7403}">
      <dgm:prSet phldrT="[Текст]"/>
      <dgm:spPr/>
      <dgm:t>
        <a:bodyPr/>
        <a:lstStyle/>
        <a:p>
          <a:endParaRPr lang="ru-RU" dirty="0"/>
        </a:p>
      </dgm:t>
    </dgm:pt>
    <dgm:pt modelId="{DA35408F-A78F-4A17-BD82-50AAD57EC450}" type="parTrans" cxnId="{D70AB311-CE88-4341-BF78-047E399B7DF5}">
      <dgm:prSet/>
      <dgm:spPr/>
      <dgm:t>
        <a:bodyPr/>
        <a:lstStyle/>
        <a:p>
          <a:endParaRPr lang="ru-RU"/>
        </a:p>
      </dgm:t>
    </dgm:pt>
    <dgm:pt modelId="{B19E530E-CF23-43C5-8616-AE7FF68B4537}" type="sibTrans" cxnId="{D70AB311-CE88-4341-BF78-047E399B7DF5}">
      <dgm:prSet/>
      <dgm:spPr/>
      <dgm:t>
        <a:bodyPr/>
        <a:lstStyle/>
        <a:p>
          <a:endParaRPr lang="ru-RU"/>
        </a:p>
      </dgm:t>
    </dgm:pt>
    <dgm:pt modelId="{2A6E1D11-3657-4220-8543-E3511BF16A8A}">
      <dgm:prSet phldrT="[Текст]"/>
      <dgm:spPr/>
      <dgm:t>
        <a:bodyPr/>
        <a:lstStyle/>
        <a:p>
          <a:r>
            <a:rPr lang="ru-RU" dirty="0" err="1" smtClean="0"/>
            <a:t>Рекламораспространитель</a:t>
          </a:r>
          <a:endParaRPr lang="ru-RU" dirty="0"/>
        </a:p>
      </dgm:t>
    </dgm:pt>
    <dgm:pt modelId="{5FA94D7A-EBCF-4D66-8B6F-09160EC62AAC}" type="parTrans" cxnId="{E0245D48-0D6A-4EE7-95FF-9B345EAD0D2A}">
      <dgm:prSet/>
      <dgm:spPr/>
      <dgm:t>
        <a:bodyPr/>
        <a:lstStyle/>
        <a:p>
          <a:endParaRPr lang="ru-RU"/>
        </a:p>
      </dgm:t>
    </dgm:pt>
    <dgm:pt modelId="{15454563-5352-4FE5-98E8-2196AF4FD9F0}" type="sibTrans" cxnId="{E0245D48-0D6A-4EE7-95FF-9B345EAD0D2A}">
      <dgm:prSet/>
      <dgm:spPr/>
      <dgm:t>
        <a:bodyPr/>
        <a:lstStyle/>
        <a:p>
          <a:endParaRPr lang="ru-RU"/>
        </a:p>
      </dgm:t>
    </dgm:pt>
    <dgm:pt modelId="{60845F61-46FE-4FD6-AA04-1CD2C81997DF}">
      <dgm:prSet phldrT="[Текст]" custT="1"/>
      <dgm:spPr/>
      <dgm:t>
        <a:bodyPr/>
        <a:lstStyle/>
        <a:p>
          <a:pPr algn="ctr"/>
          <a:r>
            <a:rPr lang="ru-RU" sz="1550" dirty="0" smtClean="0">
              <a:solidFill>
                <a:schemeClr val="bg2">
                  <a:lumMod val="10000"/>
                </a:schemeClr>
              </a:solidFill>
            </a:rPr>
            <a:t>Вина подлежит доказыванию</a:t>
          </a:r>
          <a:endParaRPr lang="ru-RU" sz="1550" dirty="0">
            <a:solidFill>
              <a:schemeClr val="bg2">
                <a:lumMod val="10000"/>
              </a:schemeClr>
            </a:solidFill>
          </a:endParaRPr>
        </a:p>
      </dgm:t>
    </dgm:pt>
    <dgm:pt modelId="{F17D2262-119F-465B-92E1-BE2EAC982D52}" type="parTrans" cxnId="{983A9D59-4847-442A-BA6D-03204947C2D1}">
      <dgm:prSet/>
      <dgm:spPr/>
      <dgm:t>
        <a:bodyPr/>
        <a:lstStyle/>
        <a:p>
          <a:endParaRPr lang="ru-RU"/>
        </a:p>
      </dgm:t>
    </dgm:pt>
    <dgm:pt modelId="{D63285E4-DBC7-4C8F-B292-3A6A140062A5}" type="sibTrans" cxnId="{983A9D59-4847-442A-BA6D-03204947C2D1}">
      <dgm:prSet/>
      <dgm:spPr/>
      <dgm:t>
        <a:bodyPr/>
        <a:lstStyle/>
        <a:p>
          <a:endParaRPr lang="ru-RU"/>
        </a:p>
      </dgm:t>
    </dgm:pt>
    <dgm:pt modelId="{6B06EA44-9859-4F35-9EE4-36EB07DC58D6}">
      <dgm:prSet phldrT="[Текст]" custT="1"/>
      <dgm:spPr/>
      <dgm:t>
        <a:bodyPr/>
        <a:lstStyle/>
        <a:p>
          <a:pPr algn="l"/>
          <a:r>
            <a:rPr lang="ru-RU" sz="1550" dirty="0" smtClean="0"/>
            <a:t>Нарушение требований о продолжительности рекламы</a:t>
          </a:r>
          <a:endParaRPr lang="ru-RU" sz="1550" dirty="0"/>
        </a:p>
      </dgm:t>
    </dgm:pt>
    <dgm:pt modelId="{0E070443-C9C8-47EA-892F-1C6A695BF4AC}" type="parTrans" cxnId="{042C8889-FEB3-402E-BB25-83C6932DF87D}">
      <dgm:prSet/>
      <dgm:spPr/>
      <dgm:t>
        <a:bodyPr/>
        <a:lstStyle/>
        <a:p>
          <a:endParaRPr lang="ru-RU"/>
        </a:p>
      </dgm:t>
    </dgm:pt>
    <dgm:pt modelId="{4099618C-EB8E-4B9B-9C36-00C13F3694B7}" type="sibTrans" cxnId="{042C8889-FEB3-402E-BB25-83C6932DF87D}">
      <dgm:prSet/>
      <dgm:spPr/>
      <dgm:t>
        <a:bodyPr/>
        <a:lstStyle/>
        <a:p>
          <a:endParaRPr lang="ru-RU"/>
        </a:p>
      </dgm:t>
    </dgm:pt>
    <dgm:pt modelId="{743A5546-0E0B-447F-98CC-453053C1FECB}">
      <dgm:prSet phldrT="[Текст]"/>
      <dgm:spPr/>
      <dgm:t>
        <a:bodyPr/>
        <a:lstStyle/>
        <a:p>
          <a:pPr algn="l"/>
          <a:r>
            <a:rPr lang="ru-RU" dirty="0" smtClean="0"/>
            <a:t>Недостоверная реклама</a:t>
          </a:r>
          <a:endParaRPr lang="ru-RU" dirty="0"/>
        </a:p>
      </dgm:t>
    </dgm:pt>
    <dgm:pt modelId="{C799ECE1-E967-42F4-86D9-E2C32D6A273B}" type="parTrans" cxnId="{E18E6CCC-17C9-451F-A156-01CD5A7D222A}">
      <dgm:prSet/>
      <dgm:spPr/>
      <dgm:t>
        <a:bodyPr/>
        <a:lstStyle/>
        <a:p>
          <a:endParaRPr lang="ru-RU"/>
        </a:p>
      </dgm:t>
    </dgm:pt>
    <dgm:pt modelId="{7D744216-956B-42F0-9BD6-C975F5AAC7AD}" type="sibTrans" cxnId="{E18E6CCC-17C9-451F-A156-01CD5A7D222A}">
      <dgm:prSet/>
      <dgm:spPr/>
      <dgm:t>
        <a:bodyPr/>
        <a:lstStyle/>
        <a:p>
          <a:endParaRPr lang="ru-RU"/>
        </a:p>
      </dgm:t>
    </dgm:pt>
    <dgm:pt modelId="{23F22E3A-E6C1-42A2-8BE6-FCD64DA70088}">
      <dgm:prSet phldrT="[Текст]"/>
      <dgm:spPr/>
      <dgm:t>
        <a:bodyPr/>
        <a:lstStyle/>
        <a:p>
          <a:pPr algn="l"/>
          <a:r>
            <a:rPr lang="ru-RU" dirty="0" smtClean="0"/>
            <a:t>Нарушение правил рекламы лекарственных средств, финансовых услуг и др. специальных товаров и услуг</a:t>
          </a:r>
          <a:endParaRPr lang="ru-RU" dirty="0"/>
        </a:p>
      </dgm:t>
    </dgm:pt>
    <dgm:pt modelId="{0979EF50-5F71-4F11-8FD9-161CD083AFA9}" type="parTrans" cxnId="{4FC8F121-706E-4AB2-ABCA-40C008B7353A}">
      <dgm:prSet/>
      <dgm:spPr/>
      <dgm:t>
        <a:bodyPr/>
        <a:lstStyle/>
        <a:p>
          <a:endParaRPr lang="ru-RU"/>
        </a:p>
      </dgm:t>
    </dgm:pt>
    <dgm:pt modelId="{6228E31A-B03D-448E-A31C-D55284FE0BF1}" type="sibTrans" cxnId="{4FC8F121-706E-4AB2-ABCA-40C008B7353A}">
      <dgm:prSet/>
      <dgm:spPr/>
      <dgm:t>
        <a:bodyPr/>
        <a:lstStyle/>
        <a:p>
          <a:endParaRPr lang="ru-RU"/>
        </a:p>
      </dgm:t>
    </dgm:pt>
    <dgm:pt modelId="{E077295F-977C-4744-89F1-825BC1F7D0AB}">
      <dgm:prSet phldrT="[Текст]"/>
      <dgm:spPr/>
      <dgm:t>
        <a:bodyPr/>
        <a:lstStyle/>
        <a:p>
          <a:pPr algn="l"/>
          <a:r>
            <a:rPr lang="ru-RU" dirty="0" smtClean="0"/>
            <a:t>Нарушение сроков хранения рекламных материалов</a:t>
          </a:r>
          <a:endParaRPr lang="ru-RU" dirty="0"/>
        </a:p>
      </dgm:t>
    </dgm:pt>
    <dgm:pt modelId="{0C0AF228-4CCB-477C-9323-A16CD01C56E2}" type="parTrans" cxnId="{E04A798F-41D1-48BD-84BE-C5D552C7FF9A}">
      <dgm:prSet/>
      <dgm:spPr/>
      <dgm:t>
        <a:bodyPr/>
        <a:lstStyle/>
        <a:p>
          <a:endParaRPr lang="ru-RU"/>
        </a:p>
      </dgm:t>
    </dgm:pt>
    <dgm:pt modelId="{AD9E9A84-4468-49B2-B3FE-2951A5DCFF90}" type="sibTrans" cxnId="{E04A798F-41D1-48BD-84BE-C5D552C7FF9A}">
      <dgm:prSet/>
      <dgm:spPr/>
      <dgm:t>
        <a:bodyPr/>
        <a:lstStyle/>
        <a:p>
          <a:endParaRPr lang="ru-RU"/>
        </a:p>
      </dgm:t>
    </dgm:pt>
    <dgm:pt modelId="{88AD96C2-2B37-48F4-85AE-E9708B36B068}">
      <dgm:prSet phldrT="[Текст]"/>
      <dgm:spPr/>
      <dgm:t>
        <a:bodyPr/>
        <a:lstStyle/>
        <a:p>
          <a:pPr algn="l"/>
          <a:r>
            <a:rPr lang="ru-RU" dirty="0" smtClean="0"/>
            <a:t>Иные (см. ч. 6 ст. 38 ФЗ «о рекламе»)</a:t>
          </a:r>
          <a:endParaRPr lang="ru-RU" dirty="0"/>
        </a:p>
      </dgm:t>
    </dgm:pt>
    <dgm:pt modelId="{1A8E6104-D34B-4192-9CC2-52A155108E59}" type="parTrans" cxnId="{ECCB8450-82DA-4728-98D2-270DC99ECD96}">
      <dgm:prSet/>
      <dgm:spPr/>
      <dgm:t>
        <a:bodyPr/>
        <a:lstStyle/>
        <a:p>
          <a:endParaRPr lang="ru-RU"/>
        </a:p>
      </dgm:t>
    </dgm:pt>
    <dgm:pt modelId="{99F44389-8A88-4159-91BD-BB0C799D2764}" type="sibTrans" cxnId="{ECCB8450-82DA-4728-98D2-270DC99ECD96}">
      <dgm:prSet/>
      <dgm:spPr/>
      <dgm:t>
        <a:bodyPr/>
        <a:lstStyle/>
        <a:p>
          <a:endParaRPr lang="ru-RU"/>
        </a:p>
      </dgm:t>
    </dgm:pt>
    <dgm:pt modelId="{1FFCA416-C9F0-4979-A294-07FAD16A1E14}">
      <dgm:prSet phldrT="[Текст]"/>
      <dgm:spPr/>
      <dgm:t>
        <a:bodyPr/>
        <a:lstStyle/>
        <a:p>
          <a:endParaRPr lang="ru-RU" dirty="0"/>
        </a:p>
      </dgm:t>
    </dgm:pt>
    <dgm:pt modelId="{959ACDC8-8703-470D-8AAC-C36EF05FE431}" type="parTrans" cxnId="{9C9EE45A-E1A2-458C-9B90-48DDABC1AF81}">
      <dgm:prSet/>
      <dgm:spPr/>
      <dgm:t>
        <a:bodyPr/>
        <a:lstStyle/>
        <a:p>
          <a:endParaRPr lang="ru-RU"/>
        </a:p>
      </dgm:t>
    </dgm:pt>
    <dgm:pt modelId="{935914CC-613B-46FB-BF28-1EF25904497F}" type="sibTrans" cxnId="{9C9EE45A-E1A2-458C-9B90-48DDABC1AF81}">
      <dgm:prSet/>
      <dgm:spPr/>
      <dgm:t>
        <a:bodyPr/>
        <a:lstStyle/>
        <a:p>
          <a:endParaRPr lang="ru-RU"/>
        </a:p>
      </dgm:t>
    </dgm:pt>
    <dgm:pt modelId="{10FFC45A-6864-4260-952C-7B3F3D4C61C7}">
      <dgm:prSet phldrT="[Текст]"/>
      <dgm:spPr/>
      <dgm:t>
        <a:bodyPr/>
        <a:lstStyle/>
        <a:p>
          <a:endParaRPr lang="ru-RU" dirty="0"/>
        </a:p>
      </dgm:t>
    </dgm:pt>
    <dgm:pt modelId="{D43FAC31-D8BA-4032-A91A-4B0BD4925F5A}" type="parTrans" cxnId="{8EA963A1-CFD4-4A52-878A-133B8DFD13CA}">
      <dgm:prSet/>
      <dgm:spPr/>
      <dgm:t>
        <a:bodyPr/>
        <a:lstStyle/>
        <a:p>
          <a:endParaRPr lang="ru-RU"/>
        </a:p>
      </dgm:t>
    </dgm:pt>
    <dgm:pt modelId="{10CF910E-411A-4E8D-84F0-0BE5C21BD3F3}" type="sibTrans" cxnId="{8EA963A1-CFD4-4A52-878A-133B8DFD13CA}">
      <dgm:prSet/>
      <dgm:spPr/>
      <dgm:t>
        <a:bodyPr/>
        <a:lstStyle/>
        <a:p>
          <a:endParaRPr lang="ru-RU"/>
        </a:p>
      </dgm:t>
    </dgm:pt>
    <dgm:pt modelId="{27478236-E618-4BF9-A281-2CE1DF46D4A9}">
      <dgm:prSet phldrT="[Текст]"/>
      <dgm:spPr/>
      <dgm:t>
        <a:bodyPr/>
        <a:lstStyle/>
        <a:p>
          <a:endParaRPr lang="ru-RU" dirty="0"/>
        </a:p>
      </dgm:t>
    </dgm:pt>
    <dgm:pt modelId="{8D16F7F0-435F-4669-8B0A-8D0E930E756D}" type="parTrans" cxnId="{ACB4AAD7-16FC-4C9C-8E89-E314DBD54F39}">
      <dgm:prSet/>
      <dgm:spPr/>
      <dgm:t>
        <a:bodyPr/>
        <a:lstStyle/>
        <a:p>
          <a:endParaRPr lang="ru-RU"/>
        </a:p>
      </dgm:t>
    </dgm:pt>
    <dgm:pt modelId="{AF39EF16-0354-4B81-A77D-46093E8748DC}" type="sibTrans" cxnId="{ACB4AAD7-16FC-4C9C-8E89-E314DBD54F39}">
      <dgm:prSet/>
      <dgm:spPr/>
      <dgm:t>
        <a:bodyPr/>
        <a:lstStyle/>
        <a:p>
          <a:endParaRPr lang="ru-RU"/>
        </a:p>
      </dgm:t>
    </dgm:pt>
    <dgm:pt modelId="{D97582A2-6452-4A43-9222-AAB95F921C70}">
      <dgm:prSet phldrT="[Текст]"/>
      <dgm:spPr/>
      <dgm:t>
        <a:bodyPr/>
        <a:lstStyle/>
        <a:p>
          <a:endParaRPr lang="ru-RU" dirty="0"/>
        </a:p>
      </dgm:t>
    </dgm:pt>
    <dgm:pt modelId="{3773F810-735B-4288-9301-8C15AEFA2F34}" type="parTrans" cxnId="{40E9F5D0-80DA-4A4F-BFED-B5B2E226A4DD}">
      <dgm:prSet/>
      <dgm:spPr/>
      <dgm:t>
        <a:bodyPr/>
        <a:lstStyle/>
        <a:p>
          <a:endParaRPr lang="ru-RU"/>
        </a:p>
      </dgm:t>
    </dgm:pt>
    <dgm:pt modelId="{48623CC1-63A3-470C-BCC7-457A0B0C651E}" type="sibTrans" cxnId="{40E9F5D0-80DA-4A4F-BFED-B5B2E226A4DD}">
      <dgm:prSet/>
      <dgm:spPr/>
      <dgm:t>
        <a:bodyPr/>
        <a:lstStyle/>
        <a:p>
          <a:endParaRPr lang="ru-RU"/>
        </a:p>
      </dgm:t>
    </dgm:pt>
    <dgm:pt modelId="{B185CBBD-192F-4EDF-BA9A-BCBF614E0D28}">
      <dgm:prSet phldrT="[Текст]" custT="1"/>
      <dgm:spPr/>
      <dgm:t>
        <a:bodyPr/>
        <a:lstStyle/>
        <a:p>
          <a:pPr algn="l"/>
          <a:r>
            <a:rPr lang="ru-RU" sz="1550" dirty="0" smtClean="0"/>
            <a:t>Размещение рекламной конструкции в нарушение требований технических регламентов</a:t>
          </a:r>
          <a:endParaRPr lang="ru-RU" sz="1550" dirty="0"/>
        </a:p>
      </dgm:t>
    </dgm:pt>
    <dgm:pt modelId="{46BB3500-17AC-4139-8EC4-EDD6AC6788AC}" type="parTrans" cxnId="{26F8106A-25F4-4397-BF15-D33914F65528}">
      <dgm:prSet/>
      <dgm:spPr/>
      <dgm:t>
        <a:bodyPr/>
        <a:lstStyle/>
        <a:p>
          <a:endParaRPr lang="ru-RU"/>
        </a:p>
      </dgm:t>
    </dgm:pt>
    <dgm:pt modelId="{99F92E59-FA28-44AD-8357-E779FF6972FE}" type="sibTrans" cxnId="{26F8106A-25F4-4397-BF15-D33914F65528}">
      <dgm:prSet/>
      <dgm:spPr/>
      <dgm:t>
        <a:bodyPr/>
        <a:lstStyle/>
        <a:p>
          <a:endParaRPr lang="ru-RU"/>
        </a:p>
      </dgm:t>
    </dgm:pt>
    <dgm:pt modelId="{CD955C2C-E517-4D63-9C20-10B65368954E}">
      <dgm:prSet phldrT="[Текст]" custT="1"/>
      <dgm:spPr/>
      <dgm:t>
        <a:bodyPr/>
        <a:lstStyle/>
        <a:p>
          <a:pPr algn="l"/>
          <a:r>
            <a:rPr lang="ru-RU" sz="1550" dirty="0" smtClean="0"/>
            <a:t>Отсутствие </a:t>
          </a:r>
          <a:r>
            <a:rPr lang="ru-RU" sz="1550" b="0" i="0" dirty="0" smtClean="0"/>
            <a:t>предупреждения о вреде чрезмерного потребления алкоголя</a:t>
          </a:r>
          <a:endParaRPr lang="ru-RU" sz="1550" dirty="0"/>
        </a:p>
      </dgm:t>
    </dgm:pt>
    <dgm:pt modelId="{09B6ED30-E001-4683-A1CC-B31D0C092B8B}" type="parTrans" cxnId="{69AFABBA-58DE-44F8-AAF8-C63C0CB128D2}">
      <dgm:prSet/>
      <dgm:spPr/>
      <dgm:t>
        <a:bodyPr/>
        <a:lstStyle/>
        <a:p>
          <a:endParaRPr lang="ru-RU"/>
        </a:p>
      </dgm:t>
    </dgm:pt>
    <dgm:pt modelId="{3EC03358-C3FD-46B8-82C8-9FD10C80B3C3}" type="sibTrans" cxnId="{69AFABBA-58DE-44F8-AAF8-C63C0CB128D2}">
      <dgm:prSet/>
      <dgm:spPr/>
      <dgm:t>
        <a:bodyPr/>
        <a:lstStyle/>
        <a:p>
          <a:endParaRPr lang="ru-RU"/>
        </a:p>
      </dgm:t>
    </dgm:pt>
    <dgm:pt modelId="{065FB6C5-3DF2-474F-BCBE-8A1C26BEEA75}">
      <dgm:prSet phldrT="[Текст]" custT="1"/>
      <dgm:spPr/>
      <dgm:t>
        <a:bodyPr/>
        <a:lstStyle/>
        <a:p>
          <a:pPr algn="l"/>
          <a:r>
            <a:rPr lang="ru-RU" sz="1550" b="0" i="0" dirty="0" smtClean="0"/>
            <a:t>Распространение рекламы, запрещенную для распространения среди детей (см. ч. 7 ст. 38 ФЗ «о рекламе»)</a:t>
          </a:r>
          <a:endParaRPr lang="ru-RU" sz="1550" dirty="0" smtClean="0"/>
        </a:p>
        <a:p>
          <a:pPr algn="l"/>
          <a:endParaRPr lang="ru-RU" sz="1200" dirty="0"/>
        </a:p>
      </dgm:t>
    </dgm:pt>
    <dgm:pt modelId="{7F3C88A9-1DA7-4553-8663-DEA19819371C}" type="parTrans" cxnId="{B78895B5-1E03-42E8-A215-5C17923D3AA0}">
      <dgm:prSet/>
      <dgm:spPr/>
      <dgm:t>
        <a:bodyPr/>
        <a:lstStyle/>
        <a:p>
          <a:endParaRPr lang="ru-RU"/>
        </a:p>
      </dgm:t>
    </dgm:pt>
    <dgm:pt modelId="{546D3830-13BF-47B0-8AC3-CA76B5772323}" type="sibTrans" cxnId="{B78895B5-1E03-42E8-A215-5C17923D3AA0}">
      <dgm:prSet/>
      <dgm:spPr/>
      <dgm:t>
        <a:bodyPr/>
        <a:lstStyle/>
        <a:p>
          <a:endParaRPr lang="ru-RU"/>
        </a:p>
      </dgm:t>
    </dgm:pt>
    <dgm:pt modelId="{041D8F13-13A9-4B68-B6F5-3482485E95FC}">
      <dgm:prSet phldrT="[Текст]"/>
      <dgm:spPr/>
      <dgm:t>
        <a:bodyPr/>
        <a:lstStyle/>
        <a:p>
          <a:endParaRPr lang="ru-RU" dirty="0"/>
        </a:p>
      </dgm:t>
    </dgm:pt>
    <dgm:pt modelId="{3DEC2D3B-1D26-4C48-8740-847BE2222560}" type="parTrans" cxnId="{06F39E50-A66C-407B-B7C9-98A3CF4368B8}">
      <dgm:prSet/>
      <dgm:spPr/>
      <dgm:t>
        <a:bodyPr/>
        <a:lstStyle/>
        <a:p>
          <a:endParaRPr lang="ru-RU"/>
        </a:p>
      </dgm:t>
    </dgm:pt>
    <dgm:pt modelId="{3612730E-545E-4258-BB6B-0EA197E8A0AE}" type="sibTrans" cxnId="{06F39E50-A66C-407B-B7C9-98A3CF4368B8}">
      <dgm:prSet/>
      <dgm:spPr/>
      <dgm:t>
        <a:bodyPr/>
        <a:lstStyle/>
        <a:p>
          <a:endParaRPr lang="ru-RU"/>
        </a:p>
      </dgm:t>
    </dgm:pt>
    <dgm:pt modelId="{9F6207E3-AFDE-40F7-84D2-5EC5D8C05E84}" type="pres">
      <dgm:prSet presAssocID="{DAE5890C-8F27-4101-B347-5E24842C49ED}" presName="linearFlow" presStyleCnt="0">
        <dgm:presLayoutVars>
          <dgm:dir/>
          <dgm:animLvl val="lvl"/>
          <dgm:resizeHandles/>
        </dgm:presLayoutVars>
      </dgm:prSet>
      <dgm:spPr/>
    </dgm:pt>
    <dgm:pt modelId="{1A7EF391-4846-4446-92B2-8527BEA5E1BA}" type="pres">
      <dgm:prSet presAssocID="{BE396E94-D785-4803-ACA7-3483C3649746}" presName="compositeNode" presStyleCnt="0">
        <dgm:presLayoutVars>
          <dgm:bulletEnabled val="1"/>
        </dgm:presLayoutVars>
      </dgm:prSet>
      <dgm:spPr/>
    </dgm:pt>
    <dgm:pt modelId="{CBE7BEF8-53C2-431E-8ACB-FE38715D72C6}" type="pres">
      <dgm:prSet presAssocID="{BE396E94-D785-4803-ACA7-3483C3649746}" presName="image" presStyleLbl="fgImgPlace1" presStyleIdx="0" presStyleCnt="3" custScaleX="122584" custScaleY="129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8BD0B0-1E5F-4AA2-9DB3-8A0894DC52B6}" type="pres">
      <dgm:prSet presAssocID="{BE396E94-D785-4803-ACA7-3483C3649746}" presName="childNode" presStyleLbl="node1" presStyleIdx="0" presStyleCnt="3" custScaleX="150293" custLinFactNeighborX="3473" custLinFactNeighborY="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C17EB-7AD5-4FC4-AAD8-1A8B81BE4B33}" type="pres">
      <dgm:prSet presAssocID="{BE396E94-D785-4803-ACA7-3483C3649746}" presName="parentNode" presStyleLbl="revTx" presStyleIdx="0" presStyleCnt="3" custLinFactNeighborX="-92895" custLinFactNeighborY="2235">
        <dgm:presLayoutVars>
          <dgm:chMax val="0"/>
          <dgm:bulletEnabled val="1"/>
        </dgm:presLayoutVars>
      </dgm:prSet>
      <dgm:spPr/>
    </dgm:pt>
    <dgm:pt modelId="{CDCFDDF6-AD70-4AE8-974A-A4FCE81A6523}" type="pres">
      <dgm:prSet presAssocID="{06B15D2D-0F9C-483A-BC5D-FD9CB3889F11}" presName="sibTrans" presStyleCnt="0"/>
      <dgm:spPr/>
    </dgm:pt>
    <dgm:pt modelId="{FED08CBA-D70C-49A0-93E3-64D5151B3EC3}" type="pres">
      <dgm:prSet presAssocID="{B9A2D356-F280-421C-845E-BEF32170A514}" presName="compositeNode" presStyleCnt="0">
        <dgm:presLayoutVars>
          <dgm:bulletEnabled val="1"/>
        </dgm:presLayoutVars>
      </dgm:prSet>
      <dgm:spPr/>
    </dgm:pt>
    <dgm:pt modelId="{9E083A0C-A860-45E2-A149-AB7C0AC57E52}" type="pres">
      <dgm:prSet presAssocID="{B9A2D356-F280-421C-845E-BEF32170A514}" presName="image" presStyleLbl="fgImgPlace1" presStyleIdx="1" presStyleCnt="3" custScaleX="125906" custScaleY="122568" custLinFactNeighborX="-1409" custLinFactNeighborY="-68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D3C78F-CB55-47BF-ACC2-941D771A378A}" type="pres">
      <dgm:prSet presAssocID="{B9A2D356-F280-421C-845E-BEF32170A514}" presName="childNode" presStyleLbl="node1" presStyleIdx="1" presStyleCnt="3" custLinFactNeighborY="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D2C9B-8636-4CEF-9B38-048EBAF5C0FD}" type="pres">
      <dgm:prSet presAssocID="{B9A2D356-F280-421C-845E-BEF32170A51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1BE1D-2BBB-45F3-B1F6-3D43EE28DAE8}" type="pres">
      <dgm:prSet presAssocID="{6101E52D-69F6-4A22-8178-0F93D6C01B40}" presName="sibTrans" presStyleCnt="0"/>
      <dgm:spPr/>
    </dgm:pt>
    <dgm:pt modelId="{6E600141-4F50-4CF0-887D-7A79FFEB9A03}" type="pres">
      <dgm:prSet presAssocID="{2A6E1D11-3657-4220-8543-E3511BF16A8A}" presName="compositeNode" presStyleCnt="0">
        <dgm:presLayoutVars>
          <dgm:bulletEnabled val="1"/>
        </dgm:presLayoutVars>
      </dgm:prSet>
      <dgm:spPr/>
    </dgm:pt>
    <dgm:pt modelId="{63C63C66-41A9-4439-AA47-3B39D063DDC8}" type="pres">
      <dgm:prSet presAssocID="{2A6E1D11-3657-4220-8543-E3511BF16A8A}" presName="image" presStyleLbl="fgImgPlace1" presStyleIdx="2" presStyleCnt="3" custScaleX="114494" custScaleY="123949" custLinFactNeighborX="-4226" custLinFactNeighborY="-68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34CF42-11DE-4561-BCEC-4B28ED2D40BE}" type="pres">
      <dgm:prSet presAssocID="{2A6E1D11-3657-4220-8543-E3511BF16A8A}" presName="childNode" presStyleLbl="node1" presStyleIdx="2" presStyleCnt="3" custScaleX="156354" custLinFactNeighborX="11303" custLinFactNeighborY="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70B6B-A639-46C6-82F6-14FFC5D95F7D}" type="pres">
      <dgm:prSet presAssocID="{2A6E1D11-3657-4220-8543-E3511BF16A8A}" presName="parentNode" presStyleLbl="revTx" presStyleIdx="2" presStyleCnt="3" custLinFactNeighborX="-64745" custLinFactNeighborY="-341">
        <dgm:presLayoutVars>
          <dgm:chMax val="0"/>
          <dgm:bulletEnabled val="1"/>
        </dgm:presLayoutVars>
      </dgm:prSet>
      <dgm:spPr/>
    </dgm:pt>
  </dgm:ptLst>
  <dgm:cxnLst>
    <dgm:cxn modelId="{E0245D48-0D6A-4EE7-95FF-9B345EAD0D2A}" srcId="{DAE5890C-8F27-4101-B347-5E24842C49ED}" destId="{2A6E1D11-3657-4220-8543-E3511BF16A8A}" srcOrd="2" destOrd="0" parTransId="{5FA94D7A-EBCF-4D66-8B6F-09160EC62AAC}" sibTransId="{15454563-5352-4FE5-98E8-2196AF4FD9F0}"/>
    <dgm:cxn modelId="{71383E1C-E22A-42D7-AB8A-D5CBF3AB398A}" type="presOf" srcId="{BE396E94-D785-4803-ACA7-3483C3649746}" destId="{8B2C17EB-7AD5-4FC4-AAD8-1A8B81BE4B33}" srcOrd="0" destOrd="0" presId="urn:microsoft.com/office/officeart/2005/8/layout/hList2"/>
    <dgm:cxn modelId="{B78895B5-1E03-42E8-A215-5C17923D3AA0}" srcId="{2A6E1D11-3657-4220-8543-E3511BF16A8A}" destId="{065FB6C5-3DF2-474F-BCBE-8A1C26BEEA75}" srcOrd="4" destOrd="0" parTransId="{7F3C88A9-1DA7-4553-8663-DEA19819371C}" sibTransId="{546D3830-13BF-47B0-8AC3-CA76B5772323}"/>
    <dgm:cxn modelId="{07FFA79F-EEBD-4E1B-88B9-9C5A16A88C42}" type="presOf" srcId="{4F91D335-F06E-4E9F-B8E6-2DA87E0F7403}" destId="{00D3C78F-CB55-47BF-ACC2-941D771A378A}" srcOrd="0" destOrd="1" presId="urn:microsoft.com/office/officeart/2005/8/layout/hList2"/>
    <dgm:cxn modelId="{6F7EA2F7-E9E6-4EFD-AF97-2C7A90CB1E51}" srcId="{BE396E94-D785-4803-ACA7-3483C3649746}" destId="{C640034A-3F1B-4731-A012-9E7866547EDA}" srcOrd="1" destOrd="0" parTransId="{EB190009-A344-44BE-86C0-578BEA5150EF}" sibTransId="{F5766B6E-0A35-459D-AD40-7CB38479E82F}"/>
    <dgm:cxn modelId="{CF7C6410-CEB6-4E68-8815-2C6BED470458}" srcId="{DAE5890C-8F27-4101-B347-5E24842C49ED}" destId="{BE396E94-D785-4803-ACA7-3483C3649746}" srcOrd="0" destOrd="0" parTransId="{6538B881-699C-4271-B0A2-DB1FA900B1E6}" sibTransId="{06B15D2D-0F9C-483A-BC5D-FD9CB3889F11}"/>
    <dgm:cxn modelId="{4FC8F121-706E-4AB2-ABCA-40C008B7353A}" srcId="{BE396E94-D785-4803-ACA7-3483C3649746}" destId="{23F22E3A-E6C1-42A2-8BE6-FCD64DA70088}" srcOrd="4" destOrd="0" parTransId="{0979EF50-5F71-4F11-8FD9-161CD083AFA9}" sibTransId="{6228E31A-B03D-448E-A31C-D55284FE0BF1}"/>
    <dgm:cxn modelId="{53929F7F-37D2-4FC6-854F-E11BAF5488E4}" srcId="{BE396E94-D785-4803-ACA7-3483C3649746}" destId="{91B6A906-EFCF-4550-BBB7-F6A966F911BF}" srcOrd="0" destOrd="0" parTransId="{FF469CD4-C396-4328-9449-9B8086B3899E}" sibTransId="{207B1BCC-CC48-42AA-8623-FBEB53A01ED9}"/>
    <dgm:cxn modelId="{9C9EE45A-E1A2-458C-9B90-48DDABC1AF81}" srcId="{B9A2D356-F280-421C-845E-BEF32170A514}" destId="{1FFCA416-C9F0-4979-A294-07FAD16A1E14}" srcOrd="3" destOrd="0" parTransId="{959ACDC8-8703-470D-8AAC-C36EF05FE431}" sibTransId="{935914CC-613B-46FB-BF28-1EF25904497F}"/>
    <dgm:cxn modelId="{E04A798F-41D1-48BD-84BE-C5D552C7FF9A}" srcId="{BE396E94-D785-4803-ACA7-3483C3649746}" destId="{E077295F-977C-4744-89F1-825BC1F7D0AB}" srcOrd="3" destOrd="0" parTransId="{0C0AF228-4CCB-477C-9323-A16CD01C56E2}" sibTransId="{AD9E9A84-4468-49B2-B3FE-2951A5DCFF90}"/>
    <dgm:cxn modelId="{06F39E50-A66C-407B-B7C9-98A3CF4368B8}" srcId="{B9A2D356-F280-421C-845E-BEF32170A514}" destId="{041D8F13-13A9-4B68-B6F5-3482485E95FC}" srcOrd="5" destOrd="0" parTransId="{3DEC2D3B-1D26-4C48-8740-847BE2222560}" sibTransId="{3612730E-545E-4258-BB6B-0EA197E8A0AE}"/>
    <dgm:cxn modelId="{3C04BCC7-F4C7-4F3A-AEBD-FB86C413F75F}" type="presOf" srcId="{CD955C2C-E517-4D63-9C20-10B65368954E}" destId="{FD34CF42-11DE-4561-BCEC-4B28ED2D40BE}" srcOrd="0" destOrd="3" presId="urn:microsoft.com/office/officeart/2005/8/layout/hList2"/>
    <dgm:cxn modelId="{8A1DD5F4-AEA5-4A18-AE24-4587984601EF}" type="presOf" srcId="{C640034A-3F1B-4731-A012-9E7866547EDA}" destId="{8F8BD0B0-1E5F-4AA2-9DB3-8A0894DC52B6}" srcOrd="0" destOrd="1" presId="urn:microsoft.com/office/officeart/2005/8/layout/hList2"/>
    <dgm:cxn modelId="{78BA2B1E-AF5F-4538-A54C-6A1E2C0E0044}" type="presOf" srcId="{23F22E3A-E6C1-42A2-8BE6-FCD64DA70088}" destId="{8F8BD0B0-1E5F-4AA2-9DB3-8A0894DC52B6}" srcOrd="0" destOrd="4" presId="urn:microsoft.com/office/officeart/2005/8/layout/hList2"/>
    <dgm:cxn modelId="{AEEC5C87-15F4-4343-9C88-0A7A7B2BF694}" type="presOf" srcId="{D97582A2-6452-4A43-9222-AAB95F921C70}" destId="{00D3C78F-CB55-47BF-ACC2-941D771A378A}" srcOrd="0" destOrd="4" presId="urn:microsoft.com/office/officeart/2005/8/layout/hList2"/>
    <dgm:cxn modelId="{26C41B52-4829-4977-9352-F2310AFE601C}" type="presOf" srcId="{065FB6C5-3DF2-474F-BCBE-8A1C26BEEA75}" destId="{FD34CF42-11DE-4561-BCEC-4B28ED2D40BE}" srcOrd="0" destOrd="4" presId="urn:microsoft.com/office/officeart/2005/8/layout/hList2"/>
    <dgm:cxn modelId="{B0640612-422B-41B2-810C-54189296AB27}" type="presOf" srcId="{B9A2D356-F280-421C-845E-BEF32170A514}" destId="{000D2C9B-8636-4CEF-9B38-048EBAF5C0FD}" srcOrd="0" destOrd="0" presId="urn:microsoft.com/office/officeart/2005/8/layout/hList2"/>
    <dgm:cxn modelId="{0983FA68-0DEC-4B83-A328-769CACA17227}" type="presOf" srcId="{B185CBBD-192F-4EDF-BA9A-BCBF614E0D28}" destId="{FD34CF42-11DE-4561-BCEC-4B28ED2D40BE}" srcOrd="0" destOrd="2" presId="urn:microsoft.com/office/officeart/2005/8/layout/hList2"/>
    <dgm:cxn modelId="{79AA2DB3-38EB-464F-B77C-611A2E583D39}" type="presOf" srcId="{E077295F-977C-4744-89F1-825BC1F7D0AB}" destId="{8F8BD0B0-1E5F-4AA2-9DB3-8A0894DC52B6}" srcOrd="0" destOrd="3" presId="urn:microsoft.com/office/officeart/2005/8/layout/hList2"/>
    <dgm:cxn modelId="{C7FE036A-A343-4E6B-8C3A-D2E0DCB78D09}" srcId="{DAE5890C-8F27-4101-B347-5E24842C49ED}" destId="{B9A2D356-F280-421C-845E-BEF32170A514}" srcOrd="1" destOrd="0" parTransId="{FCC8DC07-8AAC-455A-AC05-59A145094897}" sibTransId="{6101E52D-69F6-4A22-8178-0F93D6C01B40}"/>
    <dgm:cxn modelId="{4A3EF483-B5D6-4D93-ADEC-9071F3BDFE0C}" type="presOf" srcId="{88AD96C2-2B37-48F4-85AE-E9708B36B068}" destId="{8F8BD0B0-1E5F-4AA2-9DB3-8A0894DC52B6}" srcOrd="0" destOrd="5" presId="urn:microsoft.com/office/officeart/2005/8/layout/hList2"/>
    <dgm:cxn modelId="{69AFABBA-58DE-44F8-AAF8-C63C0CB128D2}" srcId="{2A6E1D11-3657-4220-8543-E3511BF16A8A}" destId="{CD955C2C-E517-4D63-9C20-10B65368954E}" srcOrd="3" destOrd="0" parTransId="{09B6ED30-E001-4683-A1CC-B31D0C092B8B}" sibTransId="{3EC03358-C3FD-46B8-82C8-9FD10C80B3C3}"/>
    <dgm:cxn modelId="{E18E6CCC-17C9-451F-A156-01CD5A7D222A}" srcId="{BE396E94-D785-4803-ACA7-3483C3649746}" destId="{743A5546-0E0B-447F-98CC-453053C1FECB}" srcOrd="2" destOrd="0" parTransId="{C799ECE1-E967-42F4-86D9-E2C32D6A273B}" sibTransId="{7D744216-956B-42F0-9BD6-C975F5AAC7AD}"/>
    <dgm:cxn modelId="{ECCB8450-82DA-4728-98D2-270DC99ECD96}" srcId="{BE396E94-D785-4803-ACA7-3483C3649746}" destId="{88AD96C2-2B37-48F4-85AE-E9708B36B068}" srcOrd="5" destOrd="0" parTransId="{1A8E6104-D34B-4192-9CC2-52A155108E59}" sibTransId="{99F44389-8A88-4159-91BD-BB0C799D2764}"/>
    <dgm:cxn modelId="{04CB0C8E-4A59-4F1C-B656-87249503BD8A}" type="presOf" srcId="{60845F61-46FE-4FD6-AA04-1CD2C81997DF}" destId="{FD34CF42-11DE-4561-BCEC-4B28ED2D40BE}" srcOrd="0" destOrd="0" presId="urn:microsoft.com/office/officeart/2005/8/layout/hList2"/>
    <dgm:cxn modelId="{B91DA914-978C-403C-9CFE-AD6E5974DB46}" type="presOf" srcId="{041D8F13-13A9-4B68-B6F5-3482485E95FC}" destId="{00D3C78F-CB55-47BF-ACC2-941D771A378A}" srcOrd="0" destOrd="5" presId="urn:microsoft.com/office/officeart/2005/8/layout/hList2"/>
    <dgm:cxn modelId="{ACB4AAD7-16FC-4C9C-8E89-E314DBD54F39}" srcId="{B9A2D356-F280-421C-845E-BEF32170A514}" destId="{27478236-E618-4BF9-A281-2CE1DF46D4A9}" srcOrd="2" destOrd="0" parTransId="{8D16F7F0-435F-4669-8B0A-8D0E930E756D}" sibTransId="{AF39EF16-0354-4B81-A77D-46093E8748DC}"/>
    <dgm:cxn modelId="{26F8106A-25F4-4397-BF15-D33914F65528}" srcId="{2A6E1D11-3657-4220-8543-E3511BF16A8A}" destId="{B185CBBD-192F-4EDF-BA9A-BCBF614E0D28}" srcOrd="2" destOrd="0" parTransId="{46BB3500-17AC-4139-8EC4-EDD6AC6788AC}" sibTransId="{99F92E59-FA28-44AD-8357-E779FF6972FE}"/>
    <dgm:cxn modelId="{AA09E4E7-A8E5-4496-AA73-01B0770435EF}" type="presOf" srcId="{743A5546-0E0B-447F-98CC-453053C1FECB}" destId="{8F8BD0B0-1E5F-4AA2-9DB3-8A0894DC52B6}" srcOrd="0" destOrd="2" presId="urn:microsoft.com/office/officeart/2005/8/layout/hList2"/>
    <dgm:cxn modelId="{492241D7-C5EF-4B95-96C7-A0BD3C9FD151}" type="presOf" srcId="{10FFC45A-6864-4260-952C-7B3F3D4C61C7}" destId="{00D3C78F-CB55-47BF-ACC2-941D771A378A}" srcOrd="0" destOrd="6" presId="urn:microsoft.com/office/officeart/2005/8/layout/hList2"/>
    <dgm:cxn modelId="{042C8889-FEB3-402E-BB25-83C6932DF87D}" srcId="{2A6E1D11-3657-4220-8543-E3511BF16A8A}" destId="{6B06EA44-9859-4F35-9EE4-36EB07DC58D6}" srcOrd="1" destOrd="0" parTransId="{0E070443-C9C8-47EA-892F-1C6A695BF4AC}" sibTransId="{4099618C-EB8E-4B9B-9C36-00C13F3694B7}"/>
    <dgm:cxn modelId="{57624317-02D9-475E-9B92-E9462106C1C1}" type="presOf" srcId="{2A6E1D11-3657-4220-8543-E3511BF16A8A}" destId="{F0770B6B-A639-46C6-82F6-14FFC5D95F7D}" srcOrd="0" destOrd="0" presId="urn:microsoft.com/office/officeart/2005/8/layout/hList2"/>
    <dgm:cxn modelId="{49F4F946-1824-477D-A5A4-F1B0CC4849AD}" type="presOf" srcId="{91B6A906-EFCF-4550-BBB7-F6A966F911BF}" destId="{8F8BD0B0-1E5F-4AA2-9DB3-8A0894DC52B6}" srcOrd="0" destOrd="0" presId="urn:microsoft.com/office/officeart/2005/8/layout/hList2"/>
    <dgm:cxn modelId="{D70AB311-CE88-4341-BF78-047E399B7DF5}" srcId="{B9A2D356-F280-421C-845E-BEF32170A514}" destId="{4F91D335-F06E-4E9F-B8E6-2DA87E0F7403}" srcOrd="1" destOrd="0" parTransId="{DA35408F-A78F-4A17-BD82-50AAD57EC450}" sibTransId="{B19E530E-CF23-43C5-8616-AE7FF68B4537}"/>
    <dgm:cxn modelId="{03C5063D-B5AA-41FF-8D3E-4A5A91EAA072}" type="presOf" srcId="{1FFCA416-C9F0-4979-A294-07FAD16A1E14}" destId="{00D3C78F-CB55-47BF-ACC2-941D771A378A}" srcOrd="0" destOrd="3" presId="urn:microsoft.com/office/officeart/2005/8/layout/hList2"/>
    <dgm:cxn modelId="{157067F2-6B6F-4902-9904-A127B196E200}" type="presOf" srcId="{AC334971-0941-4DC9-96ED-4CC511AD2C7D}" destId="{00D3C78F-CB55-47BF-ACC2-941D771A378A}" srcOrd="0" destOrd="0" presId="urn:microsoft.com/office/officeart/2005/8/layout/hList2"/>
    <dgm:cxn modelId="{150CAE9A-E5B8-4158-8B26-75A57CAD68C9}" type="presOf" srcId="{DAE5890C-8F27-4101-B347-5E24842C49ED}" destId="{9F6207E3-AFDE-40F7-84D2-5EC5D8C05E84}" srcOrd="0" destOrd="0" presId="urn:microsoft.com/office/officeart/2005/8/layout/hList2"/>
    <dgm:cxn modelId="{A2D86115-E98D-4960-A241-E96C2F223655}" type="presOf" srcId="{6B06EA44-9859-4F35-9EE4-36EB07DC58D6}" destId="{FD34CF42-11DE-4561-BCEC-4B28ED2D40BE}" srcOrd="0" destOrd="1" presId="urn:microsoft.com/office/officeart/2005/8/layout/hList2"/>
    <dgm:cxn modelId="{40E9F5D0-80DA-4A4F-BFED-B5B2E226A4DD}" srcId="{B9A2D356-F280-421C-845E-BEF32170A514}" destId="{D97582A2-6452-4A43-9222-AAB95F921C70}" srcOrd="4" destOrd="0" parTransId="{3773F810-735B-4288-9301-8C15AEFA2F34}" sibTransId="{48623CC1-63A3-470C-BCC7-457A0B0C651E}"/>
    <dgm:cxn modelId="{F95B53B3-B961-49C6-A7A7-B5296B2153E6}" type="presOf" srcId="{27478236-E618-4BF9-A281-2CE1DF46D4A9}" destId="{00D3C78F-CB55-47BF-ACC2-941D771A378A}" srcOrd="0" destOrd="2" presId="urn:microsoft.com/office/officeart/2005/8/layout/hList2"/>
    <dgm:cxn modelId="{8EA963A1-CFD4-4A52-878A-133B8DFD13CA}" srcId="{B9A2D356-F280-421C-845E-BEF32170A514}" destId="{10FFC45A-6864-4260-952C-7B3F3D4C61C7}" srcOrd="6" destOrd="0" parTransId="{D43FAC31-D8BA-4032-A91A-4B0BD4925F5A}" sibTransId="{10CF910E-411A-4E8D-84F0-0BE5C21BD3F3}"/>
    <dgm:cxn modelId="{5E82EB55-B7AE-4E39-9DB9-3F4C2D7D4FE7}" srcId="{B9A2D356-F280-421C-845E-BEF32170A514}" destId="{AC334971-0941-4DC9-96ED-4CC511AD2C7D}" srcOrd="0" destOrd="0" parTransId="{33238A01-B391-4E22-93F9-EEABC234CC6E}" sibTransId="{5CEE7771-4AFB-40E2-9C75-5BDB27670D53}"/>
    <dgm:cxn modelId="{983A9D59-4847-442A-BA6D-03204947C2D1}" srcId="{2A6E1D11-3657-4220-8543-E3511BF16A8A}" destId="{60845F61-46FE-4FD6-AA04-1CD2C81997DF}" srcOrd="0" destOrd="0" parTransId="{F17D2262-119F-465B-92E1-BE2EAC982D52}" sibTransId="{D63285E4-DBC7-4C8F-B292-3A6A140062A5}"/>
    <dgm:cxn modelId="{20DB05A8-7A10-445E-887A-1E76C740122E}" type="presParOf" srcId="{9F6207E3-AFDE-40F7-84D2-5EC5D8C05E84}" destId="{1A7EF391-4846-4446-92B2-8527BEA5E1BA}" srcOrd="0" destOrd="0" presId="urn:microsoft.com/office/officeart/2005/8/layout/hList2"/>
    <dgm:cxn modelId="{A2BC315C-C75B-4BEF-985B-E70C258CD415}" type="presParOf" srcId="{1A7EF391-4846-4446-92B2-8527BEA5E1BA}" destId="{CBE7BEF8-53C2-431E-8ACB-FE38715D72C6}" srcOrd="0" destOrd="0" presId="urn:microsoft.com/office/officeart/2005/8/layout/hList2"/>
    <dgm:cxn modelId="{45729FC7-7697-40ED-938D-9B26EE3E7C94}" type="presParOf" srcId="{1A7EF391-4846-4446-92B2-8527BEA5E1BA}" destId="{8F8BD0B0-1E5F-4AA2-9DB3-8A0894DC52B6}" srcOrd="1" destOrd="0" presId="urn:microsoft.com/office/officeart/2005/8/layout/hList2"/>
    <dgm:cxn modelId="{2BD2D17B-6B82-4CDB-974E-18E5CC0415B2}" type="presParOf" srcId="{1A7EF391-4846-4446-92B2-8527BEA5E1BA}" destId="{8B2C17EB-7AD5-4FC4-AAD8-1A8B81BE4B33}" srcOrd="2" destOrd="0" presId="urn:microsoft.com/office/officeart/2005/8/layout/hList2"/>
    <dgm:cxn modelId="{075A6C88-32F3-4900-842A-1AFCE7D2D0EF}" type="presParOf" srcId="{9F6207E3-AFDE-40F7-84D2-5EC5D8C05E84}" destId="{CDCFDDF6-AD70-4AE8-974A-A4FCE81A6523}" srcOrd="1" destOrd="0" presId="urn:microsoft.com/office/officeart/2005/8/layout/hList2"/>
    <dgm:cxn modelId="{BE49BDAC-C311-49EB-82DA-5707AB0499E3}" type="presParOf" srcId="{9F6207E3-AFDE-40F7-84D2-5EC5D8C05E84}" destId="{FED08CBA-D70C-49A0-93E3-64D5151B3EC3}" srcOrd="2" destOrd="0" presId="urn:microsoft.com/office/officeart/2005/8/layout/hList2"/>
    <dgm:cxn modelId="{CFB96037-4104-49E1-B177-62165F028EEA}" type="presParOf" srcId="{FED08CBA-D70C-49A0-93E3-64D5151B3EC3}" destId="{9E083A0C-A860-45E2-A149-AB7C0AC57E52}" srcOrd="0" destOrd="0" presId="urn:microsoft.com/office/officeart/2005/8/layout/hList2"/>
    <dgm:cxn modelId="{96489103-5295-4343-8149-C6A1FD5ABB02}" type="presParOf" srcId="{FED08CBA-D70C-49A0-93E3-64D5151B3EC3}" destId="{00D3C78F-CB55-47BF-ACC2-941D771A378A}" srcOrd="1" destOrd="0" presId="urn:microsoft.com/office/officeart/2005/8/layout/hList2"/>
    <dgm:cxn modelId="{EFD49423-E52B-415E-8C64-C54CB3EC3699}" type="presParOf" srcId="{FED08CBA-D70C-49A0-93E3-64D5151B3EC3}" destId="{000D2C9B-8636-4CEF-9B38-048EBAF5C0FD}" srcOrd="2" destOrd="0" presId="urn:microsoft.com/office/officeart/2005/8/layout/hList2"/>
    <dgm:cxn modelId="{90EF6FB2-497F-4C72-8CC7-C0DB022D2715}" type="presParOf" srcId="{9F6207E3-AFDE-40F7-84D2-5EC5D8C05E84}" destId="{6AD1BE1D-2BBB-45F3-B1F6-3D43EE28DAE8}" srcOrd="3" destOrd="0" presId="urn:microsoft.com/office/officeart/2005/8/layout/hList2"/>
    <dgm:cxn modelId="{32AA93CF-A391-4676-8C97-910633B0F8E9}" type="presParOf" srcId="{9F6207E3-AFDE-40F7-84D2-5EC5D8C05E84}" destId="{6E600141-4F50-4CF0-887D-7A79FFEB9A03}" srcOrd="4" destOrd="0" presId="urn:microsoft.com/office/officeart/2005/8/layout/hList2"/>
    <dgm:cxn modelId="{F79A5089-FA1A-48B9-8F67-E3A64E4AC13C}" type="presParOf" srcId="{6E600141-4F50-4CF0-887D-7A79FFEB9A03}" destId="{63C63C66-41A9-4439-AA47-3B39D063DDC8}" srcOrd="0" destOrd="0" presId="urn:microsoft.com/office/officeart/2005/8/layout/hList2"/>
    <dgm:cxn modelId="{3B27E2C6-724B-4B9A-AF80-D0519EDBBFEE}" type="presParOf" srcId="{6E600141-4F50-4CF0-887D-7A79FFEB9A03}" destId="{FD34CF42-11DE-4561-BCEC-4B28ED2D40BE}" srcOrd="1" destOrd="0" presId="urn:microsoft.com/office/officeart/2005/8/layout/hList2"/>
    <dgm:cxn modelId="{37652DC2-38C3-47FE-9A80-F475386C2180}" type="presParOf" srcId="{6E600141-4F50-4CF0-887D-7A79FFEB9A03}" destId="{F0770B6B-A639-46C6-82F6-14FFC5D95F7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84169-0A23-49D1-9540-BEEEFD6E4AD7}">
      <dsp:nvSpPr>
        <dsp:cNvPr id="0" name=""/>
        <dsp:cNvSpPr/>
      </dsp:nvSpPr>
      <dsp:spPr>
        <a:xfrm>
          <a:off x="0" y="517749"/>
          <a:ext cx="11677338" cy="8330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D2425-1FD8-4A9D-AEFE-364151B381A0}">
      <dsp:nvSpPr>
        <dsp:cNvPr id="0" name=""/>
        <dsp:cNvSpPr/>
      </dsp:nvSpPr>
      <dsp:spPr>
        <a:xfrm>
          <a:off x="350320" y="79911"/>
          <a:ext cx="3430218" cy="18782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BD3F5-C715-486F-ACF5-D6409E3B5B2E}">
      <dsp:nvSpPr>
        <dsp:cNvPr id="0" name=""/>
        <dsp:cNvSpPr/>
      </dsp:nvSpPr>
      <dsp:spPr>
        <a:xfrm rot="10800000">
          <a:off x="350320" y="2118020"/>
          <a:ext cx="3430218" cy="19543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Создатели рекламы</a:t>
          </a:r>
          <a:endParaRPr lang="ru-RU" sz="4000" kern="1200" dirty="0"/>
        </a:p>
      </dsp:txBody>
      <dsp:txXfrm rot="10800000">
        <a:off x="410423" y="2118020"/>
        <a:ext cx="3310012" cy="1894239"/>
      </dsp:txXfrm>
    </dsp:sp>
    <dsp:sp modelId="{C0DBF2F6-FCCA-42D6-9617-E468B0E82BC9}">
      <dsp:nvSpPr>
        <dsp:cNvPr id="0" name=""/>
        <dsp:cNvSpPr/>
      </dsp:nvSpPr>
      <dsp:spPr>
        <a:xfrm>
          <a:off x="4123559" y="77470"/>
          <a:ext cx="3430218" cy="1804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98C74-38FA-4473-A421-FF4FC0BE6151}">
      <dsp:nvSpPr>
        <dsp:cNvPr id="0" name=""/>
        <dsp:cNvSpPr/>
      </dsp:nvSpPr>
      <dsp:spPr>
        <a:xfrm rot="10800000">
          <a:off x="4123559" y="2113975"/>
          <a:ext cx="3430218" cy="19225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Адресаты рекламы</a:t>
          </a:r>
          <a:endParaRPr lang="ru-RU" sz="4000" kern="1200" dirty="0"/>
        </a:p>
      </dsp:txBody>
      <dsp:txXfrm rot="10800000">
        <a:off x="4182683" y="2113975"/>
        <a:ext cx="3311970" cy="1863406"/>
      </dsp:txXfrm>
    </dsp:sp>
    <dsp:sp modelId="{269EAA9F-5676-4270-9CB0-B96B1AA04ED4}">
      <dsp:nvSpPr>
        <dsp:cNvPr id="0" name=""/>
        <dsp:cNvSpPr/>
      </dsp:nvSpPr>
      <dsp:spPr>
        <a:xfrm>
          <a:off x="7896799" y="77473"/>
          <a:ext cx="3430218" cy="18636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832FA-B71B-4C87-A760-D3ADD05F94BA}">
      <dsp:nvSpPr>
        <dsp:cNvPr id="0" name=""/>
        <dsp:cNvSpPr/>
      </dsp:nvSpPr>
      <dsp:spPr>
        <a:xfrm rot="10800000">
          <a:off x="7896799" y="2093655"/>
          <a:ext cx="3430218" cy="19835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Субъекты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контроля</a:t>
          </a:r>
        </a:p>
      </dsp:txBody>
      <dsp:txXfrm rot="10800000">
        <a:off x="7957801" y="2093655"/>
        <a:ext cx="3308214" cy="1922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89F99-CAD6-4346-B932-34B562091230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Рекламодатель</a:t>
          </a:r>
          <a:endParaRPr lang="ru-RU" sz="2300" kern="1200" dirty="0"/>
        </a:p>
      </dsp:txBody>
      <dsp:txXfrm rot="10800000">
        <a:off x="1722407" y="4769"/>
        <a:ext cx="5224636" cy="721935"/>
      </dsp:txXfrm>
    </dsp:sp>
    <dsp:sp modelId="{CFE842E4-DA40-479B-AB1A-1EDFC62FDDA5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1A154-5632-4C39-90DD-E7C19C929863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Рекламопроизводитель</a:t>
          </a:r>
          <a:endParaRPr lang="ru-RU" sz="2300" kern="1200" dirty="0"/>
        </a:p>
      </dsp:txBody>
      <dsp:txXfrm rot="10800000">
        <a:off x="1722407" y="942207"/>
        <a:ext cx="5224636" cy="721935"/>
      </dsp:txXfrm>
    </dsp:sp>
    <dsp:sp modelId="{8DA3333E-0276-472D-96EF-0C87CCB23991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5DC1E-4D57-4784-842F-0FB6622885AE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Рекламораспространитель</a:t>
          </a:r>
          <a:endParaRPr lang="ru-RU" sz="2300" kern="1200" dirty="0"/>
        </a:p>
      </dsp:txBody>
      <dsp:txXfrm rot="10800000">
        <a:off x="1722407" y="1879646"/>
        <a:ext cx="5224636" cy="721935"/>
      </dsp:txXfrm>
    </dsp:sp>
    <dsp:sp modelId="{358C2D24-7713-4EF0-AF40-D11F07150D52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F242C-1329-41B9-89A2-CA34119ABE6D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Спонсор</a:t>
          </a:r>
          <a:endParaRPr lang="ru-RU" sz="2300" kern="1200" dirty="0"/>
        </a:p>
      </dsp:txBody>
      <dsp:txXfrm rot="10800000">
        <a:off x="1722407" y="2817085"/>
        <a:ext cx="5224636" cy="721935"/>
      </dsp:txXfrm>
    </dsp:sp>
    <dsp:sp modelId="{D66F9BBD-9B48-4500-B2FD-4435B4E4682B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E817A-7899-432E-B352-D55B87D19304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Потребители рекламы</a:t>
          </a:r>
          <a:endParaRPr lang="ru-RU" sz="2300" kern="1200" dirty="0"/>
        </a:p>
      </dsp:txBody>
      <dsp:txXfrm rot="10800000">
        <a:off x="1722407" y="3754523"/>
        <a:ext cx="5224636" cy="721935"/>
      </dsp:txXfrm>
    </dsp:sp>
    <dsp:sp modelId="{8668B0D7-A334-4008-AE3D-AF537FEA88B3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8D33B-7D3F-4874-B8DE-1371FC979EBD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Антимонопольный орган</a:t>
          </a:r>
          <a:endParaRPr lang="ru-RU" sz="2300" kern="1200" dirty="0"/>
        </a:p>
      </dsp:txBody>
      <dsp:txXfrm rot="10800000">
        <a:off x="1722407" y="4691962"/>
        <a:ext cx="5224636" cy="721935"/>
      </dsp:txXfrm>
    </dsp:sp>
    <dsp:sp modelId="{3B99A9BE-F2F0-4F81-9DC0-D25043B4F0A7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21EFC-2E06-43D6-BB3F-C1644C71D86B}">
      <dsp:nvSpPr>
        <dsp:cNvPr id="0" name=""/>
        <dsp:cNvSpPr/>
      </dsp:nvSpPr>
      <dsp:spPr>
        <a:xfrm>
          <a:off x="660" y="17866"/>
          <a:ext cx="2843828" cy="3412594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Рекламодатель</a:t>
          </a:r>
          <a:endParaRPr lang="ru-RU" sz="1800" kern="1200" dirty="0">
            <a:solidFill>
              <a:srgbClr val="C00000"/>
            </a:solidFill>
          </a:endParaRPr>
        </a:p>
      </dsp:txBody>
      <dsp:txXfrm rot="16200000">
        <a:off x="-1114120" y="1132647"/>
        <a:ext cx="2798327" cy="568765"/>
      </dsp:txXfrm>
    </dsp:sp>
    <dsp:sp modelId="{B02C924D-9172-45DF-B2BC-3857DDA1B5E4}">
      <dsp:nvSpPr>
        <dsp:cNvPr id="0" name=""/>
        <dsp:cNvSpPr/>
      </dsp:nvSpPr>
      <dsp:spPr>
        <a:xfrm>
          <a:off x="569426" y="17866"/>
          <a:ext cx="2118652" cy="34125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- Заказывает материал рекламного характера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Отвечает за содержание информации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FFFF00"/>
              </a:solidFill>
            </a:rPr>
            <a:t>Предприниматель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69426" y="17866"/>
        <a:ext cx="2118652" cy="3412594"/>
      </dsp:txXfrm>
    </dsp:sp>
    <dsp:sp modelId="{35ECD1B3-9C34-4CD7-9176-C6ED30AF3944}">
      <dsp:nvSpPr>
        <dsp:cNvPr id="0" name=""/>
        <dsp:cNvSpPr/>
      </dsp:nvSpPr>
      <dsp:spPr>
        <a:xfrm>
          <a:off x="2944308" y="39434"/>
          <a:ext cx="2843828" cy="341259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C00000"/>
              </a:solidFill>
            </a:rPr>
            <a:t>Рекламопроизводитель</a:t>
          </a:r>
          <a:endParaRPr lang="ru-RU" sz="1800" kern="1200" dirty="0">
            <a:solidFill>
              <a:srgbClr val="C00000"/>
            </a:solidFill>
          </a:endParaRPr>
        </a:p>
      </dsp:txBody>
      <dsp:txXfrm rot="16200000">
        <a:off x="1829527" y="1154215"/>
        <a:ext cx="2798327" cy="568765"/>
      </dsp:txXfrm>
    </dsp:sp>
    <dsp:sp modelId="{973BC27E-B1F0-4917-A1B9-2F24E798034F}">
      <dsp:nvSpPr>
        <dsp:cNvPr id="0" name=""/>
        <dsp:cNvSpPr/>
      </dsp:nvSpPr>
      <dsp:spPr>
        <a:xfrm rot="5400000">
          <a:off x="2707546" y="2750933"/>
          <a:ext cx="501391" cy="4265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8A31A-7E14-4DA7-B70D-177A33AA2F64}">
      <dsp:nvSpPr>
        <dsp:cNvPr id="0" name=""/>
        <dsp:cNvSpPr/>
      </dsp:nvSpPr>
      <dsp:spPr>
        <a:xfrm>
          <a:off x="3513073" y="39434"/>
          <a:ext cx="2118652" cy="34125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Готовит текст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Отвечает за оформление и производство рекламы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 </a:t>
          </a:r>
          <a:r>
            <a:rPr lang="ru-RU" sz="2000" i="1" kern="1200" dirty="0" smtClean="0">
              <a:solidFill>
                <a:srgbClr val="FFFF00"/>
              </a:solidFill>
            </a:rPr>
            <a:t>Журналист</a:t>
          </a:r>
          <a:endParaRPr lang="ru-RU" sz="2000" i="1" kern="1200" dirty="0">
            <a:solidFill>
              <a:srgbClr val="FFFF00"/>
            </a:solidFill>
          </a:endParaRPr>
        </a:p>
      </dsp:txBody>
      <dsp:txXfrm>
        <a:off x="3513073" y="39434"/>
        <a:ext cx="2118652" cy="3412594"/>
      </dsp:txXfrm>
    </dsp:sp>
    <dsp:sp modelId="{1E0C70CB-3F9B-4187-9DD3-2B448970970E}">
      <dsp:nvSpPr>
        <dsp:cNvPr id="0" name=""/>
        <dsp:cNvSpPr/>
      </dsp:nvSpPr>
      <dsp:spPr>
        <a:xfrm>
          <a:off x="5888047" y="39434"/>
          <a:ext cx="2843828" cy="3412594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C00000"/>
              </a:solidFill>
            </a:rPr>
            <a:t>Рекламораспространитель</a:t>
          </a:r>
          <a:endParaRPr lang="ru-RU" sz="1800" kern="1200" dirty="0">
            <a:solidFill>
              <a:srgbClr val="C00000"/>
            </a:solidFill>
          </a:endParaRPr>
        </a:p>
      </dsp:txBody>
      <dsp:txXfrm rot="16200000">
        <a:off x="4773266" y="1154215"/>
        <a:ext cx="2798327" cy="568765"/>
      </dsp:txXfrm>
    </dsp:sp>
    <dsp:sp modelId="{88F1D0E8-0F58-4D4D-8D9D-A2F31CC86BB9}">
      <dsp:nvSpPr>
        <dsp:cNvPr id="0" name=""/>
        <dsp:cNvSpPr/>
      </dsp:nvSpPr>
      <dsp:spPr>
        <a:xfrm rot="5400000">
          <a:off x="5650909" y="2750933"/>
          <a:ext cx="501391" cy="4265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824A1-0044-4926-AF88-E37C180A5455}">
      <dsp:nvSpPr>
        <dsp:cNvPr id="0" name=""/>
        <dsp:cNvSpPr/>
      </dsp:nvSpPr>
      <dsp:spPr>
        <a:xfrm>
          <a:off x="6456812" y="39434"/>
          <a:ext cx="2118652" cy="34125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Предоставляет рекламные площади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Отвечает за время, место, средства, способы размещения рекламы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 </a:t>
          </a:r>
          <a:r>
            <a:rPr lang="ru-RU" sz="2000" i="1" kern="1200" dirty="0" smtClean="0">
              <a:solidFill>
                <a:srgbClr val="FFFF00"/>
              </a:solidFill>
            </a:rPr>
            <a:t>Газета</a:t>
          </a:r>
          <a:endParaRPr lang="ru-RU" sz="2000" i="1" kern="1200" dirty="0" smtClean="0">
            <a:solidFill>
              <a:srgbClr val="FFFF00"/>
            </a:solidFill>
          </a:endParaRPr>
        </a:p>
      </dsp:txBody>
      <dsp:txXfrm>
        <a:off x="6456812" y="39434"/>
        <a:ext cx="2118652" cy="3412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17EB-7AD5-4FC4-AAD8-1A8B81BE4B33}">
      <dsp:nvSpPr>
        <dsp:cNvPr id="0" name=""/>
        <dsp:cNvSpPr/>
      </dsp:nvSpPr>
      <dsp:spPr>
        <a:xfrm rot="16200000">
          <a:off x="-1671405" y="2811941"/>
          <a:ext cx="4028253" cy="45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312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Рекламодатель</a:t>
          </a:r>
          <a:endParaRPr lang="ru-RU" sz="2200" kern="1200" dirty="0"/>
        </a:p>
      </dsp:txBody>
      <dsp:txXfrm>
        <a:off x="-1671405" y="2811941"/>
        <a:ext cx="4028253" cy="457089"/>
      </dsp:txXfrm>
    </dsp:sp>
    <dsp:sp modelId="{8F8BD0B0-1E5F-4AA2-9DB3-8A0894DC52B6}">
      <dsp:nvSpPr>
        <dsp:cNvPr id="0" name=""/>
        <dsp:cNvSpPr/>
      </dsp:nvSpPr>
      <dsp:spPr>
        <a:xfrm>
          <a:off x="502419" y="1026358"/>
          <a:ext cx="3421855" cy="40282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03127" rIns="163576" bIns="16357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Вина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</a:rPr>
            <a:t>презюмируется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Недобросовестная реклама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Недостоверная реклама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Нарушение сроков хранения рекламных материалов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Нарушение правил рекламы лекарственных средств, финансовых услуг и др. специальных товаров и услуг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Иные (см. ч. 6 ст. 38 ФЗ «о рекламе»)</a:t>
          </a:r>
          <a:endParaRPr lang="ru-RU" sz="1800" kern="1200" dirty="0"/>
        </a:p>
      </dsp:txBody>
      <dsp:txXfrm>
        <a:off x="502419" y="1026358"/>
        <a:ext cx="3421855" cy="4028253"/>
      </dsp:txXfrm>
    </dsp:sp>
    <dsp:sp modelId="{CBE7BEF8-53C2-431E-8ACB-FE38715D72C6}">
      <dsp:nvSpPr>
        <dsp:cNvPr id="0" name=""/>
        <dsp:cNvSpPr/>
      </dsp:nvSpPr>
      <dsp:spPr>
        <a:xfrm>
          <a:off x="435560" y="199846"/>
          <a:ext cx="1120636" cy="11804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0D2C9B-8636-4CEF-9B38-048EBAF5C0FD}">
      <dsp:nvSpPr>
        <dsp:cNvPr id="0" name=""/>
        <dsp:cNvSpPr/>
      </dsp:nvSpPr>
      <dsp:spPr>
        <a:xfrm rot="16200000">
          <a:off x="2779140" y="2691942"/>
          <a:ext cx="4028253" cy="45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312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Рекламопризводитель</a:t>
          </a:r>
          <a:endParaRPr lang="ru-RU" sz="2200" kern="1200" dirty="0"/>
        </a:p>
      </dsp:txBody>
      <dsp:txXfrm>
        <a:off x="2779140" y="2691942"/>
        <a:ext cx="4028253" cy="457089"/>
      </dsp:txXfrm>
    </dsp:sp>
    <dsp:sp modelId="{00D3C78F-CB55-47BF-ACC2-941D771A378A}">
      <dsp:nvSpPr>
        <dsp:cNvPr id="0" name=""/>
        <dsp:cNvSpPr/>
      </dsp:nvSpPr>
      <dsp:spPr>
        <a:xfrm>
          <a:off x="5021812" y="996392"/>
          <a:ext cx="2276789" cy="40282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0312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Вина подлежит доказыванию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021812" y="996392"/>
        <a:ext cx="2276789" cy="4028253"/>
      </dsp:txXfrm>
    </dsp:sp>
    <dsp:sp modelId="{9E083A0C-A860-45E2-A149-AB7C0AC57E52}">
      <dsp:nvSpPr>
        <dsp:cNvPr id="0" name=""/>
        <dsp:cNvSpPr/>
      </dsp:nvSpPr>
      <dsp:spPr>
        <a:xfrm>
          <a:off x="4433428" y="137115"/>
          <a:ext cx="1151005" cy="11204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770B6B-A639-46C6-82F6-14FFC5D95F7D}">
      <dsp:nvSpPr>
        <dsp:cNvPr id="0" name=""/>
        <dsp:cNvSpPr/>
      </dsp:nvSpPr>
      <dsp:spPr>
        <a:xfrm rot="16200000">
          <a:off x="6002626" y="2684518"/>
          <a:ext cx="4028253" cy="45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312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Рекламораспространитель</a:t>
          </a:r>
          <a:endParaRPr lang="ru-RU" sz="2200" kern="1200" dirty="0"/>
        </a:p>
      </dsp:txBody>
      <dsp:txXfrm>
        <a:off x="6002626" y="2684518"/>
        <a:ext cx="4028253" cy="457089"/>
      </dsp:txXfrm>
    </dsp:sp>
    <dsp:sp modelId="{FD34CF42-11DE-4561-BCEC-4B28ED2D40BE}">
      <dsp:nvSpPr>
        <dsp:cNvPr id="0" name=""/>
        <dsp:cNvSpPr/>
      </dsp:nvSpPr>
      <dsp:spPr>
        <a:xfrm>
          <a:off x="8157055" y="1002704"/>
          <a:ext cx="3559851" cy="40282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03127" rIns="113792" bIns="113792" numCol="1" spcCol="1270" anchor="t" anchorCtr="0">
          <a:noAutofit/>
        </a:bodyPr>
        <a:lstStyle/>
        <a:p>
          <a:pPr marL="114300" lvl="1" indent="-114300" algn="ctr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50" kern="1200" dirty="0" smtClean="0">
              <a:solidFill>
                <a:schemeClr val="bg2">
                  <a:lumMod val="10000"/>
                </a:schemeClr>
              </a:solidFill>
            </a:rPr>
            <a:t>Вина подлежит доказыванию</a:t>
          </a:r>
          <a:endParaRPr lang="ru-RU" sz="1550" kern="1200" dirty="0">
            <a:solidFill>
              <a:schemeClr val="bg2">
                <a:lumMod val="10000"/>
              </a:schemeClr>
            </a:solidFill>
          </a:endParaRP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50" kern="1200" dirty="0" smtClean="0"/>
            <a:t>Нарушение требований о продолжительности рекламы</a:t>
          </a:r>
          <a:endParaRPr lang="ru-RU" sz="1550" kern="1200" dirty="0"/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50" kern="1200" dirty="0" smtClean="0"/>
            <a:t>Размещение рекламной конструкции в нарушение требований технических регламентов</a:t>
          </a:r>
          <a:endParaRPr lang="ru-RU" sz="1550" kern="1200" dirty="0"/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50" kern="1200" dirty="0" smtClean="0"/>
            <a:t>Отсутствие </a:t>
          </a:r>
          <a:r>
            <a:rPr lang="ru-RU" sz="1550" b="0" i="0" kern="1200" dirty="0" smtClean="0"/>
            <a:t>предупреждения о вреде чрезмерного потребления алкоголя</a:t>
          </a:r>
          <a:endParaRPr lang="ru-RU" sz="1550" kern="1200" dirty="0"/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50" b="0" i="0" kern="1200" dirty="0" smtClean="0"/>
            <a:t>Распространение рекламы, запрещенную для распространения среди детей (см. ч. 7 ст. 38 ФЗ «о рекламе»)</a:t>
          </a:r>
          <a:endParaRPr lang="ru-RU" sz="1550" kern="1200" dirty="0" smtClean="0"/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8157055" y="1002704"/>
        <a:ext cx="3559851" cy="4028253"/>
      </dsp:txXfrm>
    </dsp:sp>
    <dsp:sp modelId="{63C63C66-41A9-4439-AA47-3B39D063DDC8}">
      <dsp:nvSpPr>
        <dsp:cNvPr id="0" name=""/>
        <dsp:cNvSpPr/>
      </dsp:nvSpPr>
      <dsp:spPr>
        <a:xfrm>
          <a:off x="7979267" y="137115"/>
          <a:ext cx="1046679" cy="113311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" y="0"/>
            <a:ext cx="11122702" cy="637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99213" y="714010"/>
            <a:ext cx="8050213" cy="325437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Субъекты рекламы</a:t>
            </a:r>
            <a:b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и применение мер ответственности</a:t>
            </a:r>
            <a:endParaRPr lang="ru-RU" sz="6000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491" y="1737360"/>
            <a:ext cx="7869835" cy="512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5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«Часто </a:t>
            </a:r>
            <a:r>
              <a:rPr lang="ru-RU" sz="5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малые дела становятся великими </a:t>
            </a:r>
            <a:r>
              <a:rPr lang="ru-RU" sz="5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благодаря рекламе»</a:t>
            </a:r>
            <a:endParaRPr lang="ru-RU" sz="5400" i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Марк Твен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://worldartsme.com/images/mark-twain-clipart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19" b="-745"/>
          <a:stretch/>
        </p:blipFill>
        <p:spPr bwMode="auto">
          <a:xfrm>
            <a:off x="305475" y="309472"/>
            <a:ext cx="3517016" cy="580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64" y="231820"/>
            <a:ext cx="11677338" cy="1450757"/>
          </a:xfrm>
        </p:spPr>
        <p:txBody>
          <a:bodyPr anchor="ctr"/>
          <a:lstStyle/>
          <a:p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Участники отношений в сфере рекламы</a:t>
            </a:r>
            <a:endParaRPr lang="ru-RU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834317"/>
              </p:ext>
            </p:extLst>
          </p:nvPr>
        </p:nvGraphicFramePr>
        <p:xfrm>
          <a:off x="134911" y="1836927"/>
          <a:ext cx="11677338" cy="415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3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xrabota.com/wp-content/uploads/2013/10/10/8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0" y="299802"/>
            <a:ext cx="5893591" cy="5681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431240460"/>
              </p:ext>
            </p:extLst>
          </p:nvPr>
        </p:nvGraphicFramePr>
        <p:xfrm>
          <a:off x="4880131" y="4311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://2.bp.blogspot.com/-aORqw6sSjuo/T08q8IxepbI/AAAAAAAAHiE/B-z4UJa9TWM/s1600/500px-Santiago_de_Chile_L1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00" y="1300535"/>
            <a:ext cx="303413" cy="3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laylistik.ru/uploads/images/2/a/f/2af2fbe58e8271e5c686e5037ea4b80a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87" y="2828145"/>
            <a:ext cx="483295" cy="4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uzan.ru/uploads/images/3/0/c/30cb23836fd886f264c84f09a4987209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6" y="2498075"/>
            <a:ext cx="408346" cy="4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clipartpanda.com/wrath-clipart-2901-red-roundedwith-number-4-clip-ar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83" y="2777620"/>
            <a:ext cx="397095" cy="4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1127" y="2302648"/>
            <a:ext cx="525497" cy="525497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7008" y="1512201"/>
            <a:ext cx="423133" cy="423133"/>
          </a:xfrm>
          <a:prstGeom prst="ellipse">
            <a:avLst/>
          </a:prstGeom>
        </p:spPr>
      </p:pic>
      <p:pic>
        <p:nvPicPr>
          <p:cNvPr id="30" name="Picture 8" descr="http://playlistik.ru/uploads/images/2/a/f/2af2fbe58e8271e5c686e5037ea4b80a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30" y="2950005"/>
            <a:ext cx="483295" cy="4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9093" y="426660"/>
            <a:ext cx="10058400" cy="1450757"/>
          </a:xfrm>
        </p:spPr>
        <p:txBody>
          <a:bodyPr anchor="ctr"/>
          <a:lstStyle/>
          <a:p>
            <a:r>
              <a:rPr lang="en-US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</a:t>
            </a:r>
            <a:r>
              <a:rPr lang="ru-R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Процесс создания рекламы</a:t>
            </a:r>
            <a:endParaRPr lang="ru-RU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510799"/>
              </p:ext>
            </p:extLst>
          </p:nvPr>
        </p:nvGraphicFramePr>
        <p:xfrm>
          <a:off x="99167" y="2316909"/>
          <a:ext cx="8731876" cy="349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e-kuzbass.ru/upload/afisha/gallery-main/7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78" y="2575083"/>
            <a:ext cx="2819977" cy="1691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www.innoros.ru/sites/default/files/news/images/startup2014.jpg?14199289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508">
            <a:off x="9069824" y="208352"/>
            <a:ext cx="2779751" cy="188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protiumdesign.com/wp-content/uploads/2015/04/Internet-Advertising_1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30">
            <a:off x="8983765" y="4798798"/>
            <a:ext cx="3048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74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6366"/>
            <a:ext cx="10058400" cy="1450757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Ответственность за нарушение закона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1447" y="1669212"/>
            <a:ext cx="4937760" cy="7362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Гражданско-правовая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3222" y="2415544"/>
            <a:ext cx="5790341" cy="31422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Возмещение убытков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озмещение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вреда,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причиненного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здоровью физических лиц и (или) имуществу физических или юридических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Компенсация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морального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вреда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Публичное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опровержение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недостоверной рекламы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контррекламе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17920" y="1690522"/>
            <a:ext cx="4937760" cy="7362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Административная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697014" y="2458789"/>
            <a:ext cx="5394960" cy="3378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14.3 КоАП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РФ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Нарушение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законодательства о рекламе (штраф до </a:t>
            </a:r>
            <a:r>
              <a:rPr lang="ru-RU" altLang="ru-RU" dirty="0" smtClean="0">
                <a:solidFill>
                  <a:srgbClr val="C00000"/>
                </a:solidFill>
              </a:rPr>
              <a:t>800 </a:t>
            </a:r>
            <a:r>
              <a:rPr lang="ru-RU" altLang="ru-RU" dirty="0" err="1" smtClean="0">
                <a:solidFill>
                  <a:srgbClr val="C00000"/>
                </a:solidFill>
              </a:rPr>
              <a:t>т.р</a:t>
            </a:r>
            <a:r>
              <a:rPr lang="ru-RU" altLang="ru-RU" dirty="0" smtClean="0">
                <a:solidFill>
                  <a:srgbClr val="C00000"/>
                </a:solidFill>
              </a:rPr>
              <a:t>.</a:t>
            </a:r>
            <a:r>
              <a:rPr lang="ru-RU" alt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Ст. 14.37 КоАП РФ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Нарушения требований к установке и (или) эксплуатации рекламной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конструкции (штраф до </a:t>
            </a:r>
            <a:r>
              <a:rPr lang="ru-RU" dirty="0" smtClean="0">
                <a:solidFill>
                  <a:srgbClr val="C00000"/>
                </a:solidFill>
              </a:rPr>
              <a:t>1 млн. руб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Ст. 14.38 КоАП РФ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Размещение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рекламы на дорожных знаках и транспортных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средствах (штраф до </a:t>
            </a:r>
            <a:r>
              <a:rPr lang="ru-RU" dirty="0" smtClean="0">
                <a:solidFill>
                  <a:srgbClr val="C00000"/>
                </a:solidFill>
              </a:rPr>
              <a:t>100 </a:t>
            </a:r>
            <a:r>
              <a:rPr lang="ru-RU" dirty="0" err="1" smtClean="0">
                <a:solidFill>
                  <a:srgbClr val="C00000"/>
                </a:solidFill>
              </a:rPr>
              <a:t>т.р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Ст. 19.31 КоАП РФ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сроков хранения рекламных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материалов (штраф до </a:t>
            </a:r>
            <a:r>
              <a:rPr lang="ru-RU" dirty="0" smtClean="0">
                <a:solidFill>
                  <a:srgbClr val="C00000"/>
                </a:solidFill>
              </a:rPr>
              <a:t>200 </a:t>
            </a:r>
            <a:r>
              <a:rPr lang="ru-RU" dirty="0" err="1" smtClean="0">
                <a:solidFill>
                  <a:srgbClr val="C00000"/>
                </a:solidFill>
              </a:rPr>
              <a:t>т.р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2.4 статьи 19.8, часть 2.4 статьи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19.5 КоАП РФ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97791" y="1076783"/>
            <a:ext cx="643944" cy="5924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934674" y="1148710"/>
            <a:ext cx="583413" cy="5205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"/>
          <p:cNvSpPr txBox="1">
            <a:spLocks/>
          </p:cNvSpPr>
          <p:nvPr/>
        </p:nvSpPr>
        <p:spPr>
          <a:xfrm>
            <a:off x="1263847" y="1821612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7791" y="5836989"/>
            <a:ext cx="361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haroni" panose="02010803020104030203" pitchFamily="2" charset="-79"/>
              </a:rPr>
              <a:t>ИНАЯ ОТВЕТСТВЕННОСТЬ</a:t>
            </a:r>
            <a:endParaRPr lang="ru-RU" sz="24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26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0" y="-38637"/>
            <a:ext cx="10058400" cy="1450757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Субъекты ответственности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1184854"/>
              </p:ext>
            </p:extLst>
          </p:nvPr>
        </p:nvGraphicFramePr>
        <p:xfrm>
          <a:off x="118056" y="1275009"/>
          <a:ext cx="11882907" cy="516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Двойная стрелка влево/вправо 12"/>
          <p:cNvSpPr/>
          <p:nvPr/>
        </p:nvSpPr>
        <p:spPr>
          <a:xfrm>
            <a:off x="5499279" y="4172755"/>
            <a:ext cx="1390918" cy="46363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v2.tomsk.ru/sites/www.tv2.tomsk.ru/files/eucuamiw4g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12903" r="1171" b="2264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97013" y="737364"/>
            <a:ext cx="5308672" cy="1450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713</TotalTime>
  <Words>314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Aharoni</vt:lpstr>
      <vt:lpstr>Arial</vt:lpstr>
      <vt:lpstr>Book Antiqua</vt:lpstr>
      <vt:lpstr>Bookman Old Style</vt:lpstr>
      <vt:lpstr>Calibri</vt:lpstr>
      <vt:lpstr>Calibri Light</vt:lpstr>
      <vt:lpstr>Wingdings</vt:lpstr>
      <vt:lpstr>Ретро</vt:lpstr>
      <vt:lpstr>Субъекты рекламы и применение мер ответственности</vt:lpstr>
      <vt:lpstr>Презентация PowerPoint</vt:lpstr>
      <vt:lpstr>Участники отношений в сфере рекламы</vt:lpstr>
      <vt:lpstr>Презентация PowerPoint</vt:lpstr>
      <vt:lpstr>       Процесс создания рекламы</vt:lpstr>
      <vt:lpstr>Ответственность за нарушение закона</vt:lpstr>
      <vt:lpstr>Субъекты ответственности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Субъекты рекламы. Применение мер ответственности</dc:title>
  <dc:creator>Мария Бузениус</dc:creator>
  <cp:lastModifiedBy>Мария Бузениус</cp:lastModifiedBy>
  <cp:revision>40</cp:revision>
  <dcterms:created xsi:type="dcterms:W3CDTF">2016-11-28T14:24:55Z</dcterms:created>
  <dcterms:modified xsi:type="dcterms:W3CDTF">2016-11-29T16:44:21Z</dcterms:modified>
</cp:coreProperties>
</file>